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1" r:id="rId2"/>
    <p:sldId id="263" r:id="rId3"/>
    <p:sldId id="264" r:id="rId4"/>
    <p:sldId id="269" r:id="rId5"/>
    <p:sldId id="265" r:id="rId6"/>
    <p:sldId id="271" r:id="rId7"/>
    <p:sldId id="293" r:id="rId8"/>
    <p:sldId id="294" r:id="rId9"/>
    <p:sldId id="300" r:id="rId10"/>
    <p:sldId id="301" r:id="rId11"/>
    <p:sldId id="295" r:id="rId12"/>
    <p:sldId id="296" r:id="rId13"/>
    <p:sldId id="297" r:id="rId14"/>
    <p:sldId id="302" r:id="rId15"/>
    <p:sldId id="303" r:id="rId16"/>
    <p:sldId id="298" r:id="rId17"/>
    <p:sldId id="299" r:id="rId18"/>
    <p:sldId id="304" r:id="rId19"/>
    <p:sldId id="310" r:id="rId20"/>
    <p:sldId id="305" r:id="rId21"/>
    <p:sldId id="306" r:id="rId22"/>
    <p:sldId id="307" r:id="rId23"/>
    <p:sldId id="311" r:id="rId24"/>
    <p:sldId id="308" r:id="rId25"/>
    <p:sldId id="312" r:id="rId26"/>
    <p:sldId id="280" r:id="rId27"/>
    <p:sldId id="28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微软雅黑" panose="020B0503020204020204" pitchFamily="34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3B8"/>
    <a:srgbClr val="2CBEFD"/>
    <a:srgbClr val="9A2424"/>
    <a:srgbClr val="68DB13"/>
    <a:srgbClr val="FF9425"/>
    <a:srgbClr val="FF3399"/>
    <a:srgbClr val="16557F"/>
    <a:srgbClr val="0B83CF"/>
    <a:srgbClr val="29B9FD"/>
    <a:srgbClr val="67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4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3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884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6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8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4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987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87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7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243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2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3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4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78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84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4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6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7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8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2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3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9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560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0952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312091" y="1693889"/>
            <a:ext cx="5973129" cy="34702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472612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75718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78824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5681931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472612" y="3071818"/>
            <a:ext cx="2519362" cy="535531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一级标题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472612" y="3607349"/>
            <a:ext cx="2540000" cy="313932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YIJIBIAOTI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472612" y="2128838"/>
            <a:ext cx="3204163" cy="4492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472612" y="2818151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472612" y="4212236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074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86307" y="247277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16182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01123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5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5" r:id="rId5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12092" y="0"/>
            <a:ext cx="4379024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37565" y="1920716"/>
            <a:ext cx="4130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单周期</a:t>
            </a:r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CPU</a:t>
            </a:r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设计</a:t>
            </a:r>
          </a:p>
        </p:txBody>
      </p:sp>
      <p:sp>
        <p:nvSpPr>
          <p:cNvPr id="168" name="文本框 167"/>
          <p:cNvSpPr txBox="1"/>
          <p:nvPr/>
        </p:nvSpPr>
        <p:spPr>
          <a:xfrm>
            <a:off x="2939794" y="3142433"/>
            <a:ext cx="413072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Single-Cycle CPU Design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953145" y="4906148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指导教师：陈虹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953145" y="5541552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答辩学生：黄鑫</a:t>
            </a:r>
          </a:p>
        </p:txBody>
      </p:sp>
      <p:sp>
        <p:nvSpPr>
          <p:cNvPr id="170" name="任意多边形 169"/>
          <p:cNvSpPr>
            <a:spLocks noChangeAspect="1"/>
          </p:cNvSpPr>
          <p:nvPr/>
        </p:nvSpPr>
        <p:spPr>
          <a:xfrm>
            <a:off x="1505805" y="5547959"/>
            <a:ext cx="373247" cy="360000"/>
          </a:xfrm>
          <a:custGeom>
            <a:avLst/>
            <a:gdLst>
              <a:gd name="connsiteX0" fmla="*/ 2980072 w 3788229"/>
              <a:gd name="connsiteY0" fmla="*/ 2739384 h 3653784"/>
              <a:gd name="connsiteX1" fmla="*/ 3196072 w 3788229"/>
              <a:gd name="connsiteY1" fmla="*/ 3653784 h 3653784"/>
              <a:gd name="connsiteX2" fmla="*/ 2764072 w 3788229"/>
              <a:gd name="connsiteY2" fmla="*/ 3653784 h 3653784"/>
              <a:gd name="connsiteX3" fmla="*/ 2980071 w 3788229"/>
              <a:gd name="connsiteY3" fmla="*/ 2439230 h 3653784"/>
              <a:gd name="connsiteX4" fmla="*/ 3079350 w 3788229"/>
              <a:gd name="connsiteY4" fmla="*/ 2538509 h 3653784"/>
              <a:gd name="connsiteX5" fmla="*/ 2980071 w 3788229"/>
              <a:gd name="connsiteY5" fmla="*/ 2637788 h 3653784"/>
              <a:gd name="connsiteX6" fmla="*/ 2880792 w 3788229"/>
              <a:gd name="connsiteY6" fmla="*/ 2538509 h 3653784"/>
              <a:gd name="connsiteX7" fmla="*/ 2980071 w 3788229"/>
              <a:gd name="connsiteY7" fmla="*/ 2439230 h 3653784"/>
              <a:gd name="connsiteX8" fmla="*/ 3338287 w 3788229"/>
              <a:gd name="connsiteY8" fmla="*/ 1211948 h 3653784"/>
              <a:gd name="connsiteX9" fmla="*/ 3338287 w 3788229"/>
              <a:gd name="connsiteY9" fmla="*/ 2086440 h 3653784"/>
              <a:gd name="connsiteX10" fmla="*/ 3039944 w 3788229"/>
              <a:gd name="connsiteY10" fmla="*/ 2219119 h 3653784"/>
              <a:gd name="connsiteX11" fmla="*/ 3039944 w 3788229"/>
              <a:gd name="connsiteY11" fmla="*/ 1344627 h 3653784"/>
              <a:gd name="connsiteX12" fmla="*/ 449942 w 3788229"/>
              <a:gd name="connsiteY12" fmla="*/ 1211948 h 3653784"/>
              <a:gd name="connsiteX13" fmla="*/ 1894114 w 3788229"/>
              <a:gd name="connsiteY13" fmla="*/ 1854197 h 3653784"/>
              <a:gd name="connsiteX14" fmla="*/ 2920199 w 3788229"/>
              <a:gd name="connsiteY14" fmla="*/ 1397879 h 3653784"/>
              <a:gd name="connsiteX15" fmla="*/ 2920199 w 3788229"/>
              <a:gd name="connsiteY15" fmla="*/ 2272371 h 3653784"/>
              <a:gd name="connsiteX16" fmla="*/ 1894114 w 3788229"/>
              <a:gd name="connsiteY16" fmla="*/ 2728689 h 3653784"/>
              <a:gd name="connsiteX17" fmla="*/ 449942 w 3788229"/>
              <a:gd name="connsiteY17" fmla="*/ 2086440 h 3653784"/>
              <a:gd name="connsiteX18" fmla="*/ 1894115 w 3788229"/>
              <a:gd name="connsiteY18" fmla="*/ 0 h 3653784"/>
              <a:gd name="connsiteX19" fmla="*/ 3788229 w 3788229"/>
              <a:gd name="connsiteY19" fmla="*/ 849086 h 3653784"/>
              <a:gd name="connsiteX20" fmla="*/ 2898197 w 3788229"/>
              <a:gd name="connsiteY20" fmla="*/ 1248066 h 3653784"/>
              <a:gd name="connsiteX21" fmla="*/ 2073823 w 3788229"/>
              <a:gd name="connsiteY21" fmla="*/ 857613 h 3653784"/>
              <a:gd name="connsiteX22" fmla="*/ 2075544 w 3788229"/>
              <a:gd name="connsiteY22" fmla="*/ 849086 h 3653784"/>
              <a:gd name="connsiteX23" fmla="*/ 1894115 w 3788229"/>
              <a:gd name="connsiteY23" fmla="*/ 667657 h 3653784"/>
              <a:gd name="connsiteX24" fmla="*/ 1712686 w 3788229"/>
              <a:gd name="connsiteY24" fmla="*/ 849086 h 3653784"/>
              <a:gd name="connsiteX25" fmla="*/ 1894115 w 3788229"/>
              <a:gd name="connsiteY25" fmla="*/ 1030515 h 3653784"/>
              <a:gd name="connsiteX26" fmla="*/ 2022405 w 3788229"/>
              <a:gd name="connsiteY26" fmla="*/ 977376 h 3653784"/>
              <a:gd name="connsiteX27" fmla="*/ 2028342 w 3788229"/>
              <a:gd name="connsiteY27" fmla="*/ 968569 h 3653784"/>
              <a:gd name="connsiteX28" fmla="*/ 2754477 w 3788229"/>
              <a:gd name="connsiteY28" fmla="*/ 1312493 h 3653784"/>
              <a:gd name="connsiteX29" fmla="*/ 1894115 w 3788229"/>
              <a:gd name="connsiteY29" fmla="*/ 1698172 h 3653784"/>
              <a:gd name="connsiteX30" fmla="*/ 0 w 3788229"/>
              <a:gd name="connsiteY30" fmla="*/ 849086 h 365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88229" h="3653784">
                <a:moveTo>
                  <a:pt x="2980072" y="2739384"/>
                </a:moveTo>
                <a:lnTo>
                  <a:pt x="3196072" y="3653784"/>
                </a:lnTo>
                <a:lnTo>
                  <a:pt x="2764072" y="3653784"/>
                </a:lnTo>
                <a:close/>
                <a:moveTo>
                  <a:pt x="2980071" y="2439230"/>
                </a:moveTo>
                <a:cubicBezTo>
                  <a:pt x="3034901" y="2439230"/>
                  <a:pt x="3079350" y="2483679"/>
                  <a:pt x="3079350" y="2538509"/>
                </a:cubicBezTo>
                <a:cubicBezTo>
                  <a:pt x="3079350" y="2593339"/>
                  <a:pt x="3034901" y="2637788"/>
                  <a:pt x="2980071" y="2637788"/>
                </a:cubicBezTo>
                <a:cubicBezTo>
                  <a:pt x="2925241" y="2637788"/>
                  <a:pt x="2880792" y="2593339"/>
                  <a:pt x="2880792" y="2538509"/>
                </a:cubicBezTo>
                <a:cubicBezTo>
                  <a:pt x="2880792" y="2483679"/>
                  <a:pt x="2925241" y="2439230"/>
                  <a:pt x="2980071" y="2439230"/>
                </a:cubicBezTo>
                <a:close/>
                <a:moveTo>
                  <a:pt x="3338287" y="1211948"/>
                </a:moveTo>
                <a:lnTo>
                  <a:pt x="3338287" y="2086440"/>
                </a:lnTo>
                <a:lnTo>
                  <a:pt x="3039944" y="2219119"/>
                </a:lnTo>
                <a:lnTo>
                  <a:pt x="3039944" y="1344627"/>
                </a:lnTo>
                <a:close/>
                <a:moveTo>
                  <a:pt x="449942" y="1211948"/>
                </a:moveTo>
                <a:lnTo>
                  <a:pt x="1894114" y="1854197"/>
                </a:lnTo>
                <a:lnTo>
                  <a:pt x="2920199" y="1397879"/>
                </a:lnTo>
                <a:lnTo>
                  <a:pt x="2920199" y="2272371"/>
                </a:lnTo>
                <a:lnTo>
                  <a:pt x="1894114" y="2728689"/>
                </a:lnTo>
                <a:lnTo>
                  <a:pt x="449942" y="2086440"/>
                </a:lnTo>
                <a:close/>
                <a:moveTo>
                  <a:pt x="1894115" y="0"/>
                </a:moveTo>
                <a:lnTo>
                  <a:pt x="3788229" y="849086"/>
                </a:lnTo>
                <a:lnTo>
                  <a:pt x="2898197" y="1248066"/>
                </a:lnTo>
                <a:lnTo>
                  <a:pt x="2073823" y="857613"/>
                </a:lnTo>
                <a:lnTo>
                  <a:pt x="2075544" y="849086"/>
                </a:lnTo>
                <a:cubicBezTo>
                  <a:pt x="2075544" y="748886"/>
                  <a:pt x="1994315" y="667657"/>
                  <a:pt x="1894115" y="667657"/>
                </a:cubicBezTo>
                <a:cubicBezTo>
                  <a:pt x="1793915" y="667657"/>
                  <a:pt x="1712686" y="748886"/>
                  <a:pt x="1712686" y="849086"/>
                </a:cubicBezTo>
                <a:cubicBezTo>
                  <a:pt x="1712686" y="949286"/>
                  <a:pt x="1793915" y="1030515"/>
                  <a:pt x="1894115" y="1030515"/>
                </a:cubicBezTo>
                <a:cubicBezTo>
                  <a:pt x="1944215" y="1030515"/>
                  <a:pt x="1989573" y="1010208"/>
                  <a:pt x="2022405" y="977376"/>
                </a:cubicBezTo>
                <a:lnTo>
                  <a:pt x="2028342" y="968569"/>
                </a:lnTo>
                <a:lnTo>
                  <a:pt x="2754477" y="1312493"/>
                </a:lnTo>
                <a:lnTo>
                  <a:pt x="1894115" y="1698172"/>
                </a:lnTo>
                <a:lnTo>
                  <a:pt x="0" y="8490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2" name="任意多边形 171"/>
          <p:cNvSpPr>
            <a:spLocks noChangeAspect="1"/>
          </p:cNvSpPr>
          <p:nvPr/>
        </p:nvSpPr>
        <p:spPr>
          <a:xfrm>
            <a:off x="1542727" y="4930555"/>
            <a:ext cx="324000" cy="324000"/>
          </a:xfrm>
          <a:custGeom>
            <a:avLst/>
            <a:gdLst>
              <a:gd name="connsiteX0" fmla="*/ 323834 w 3757853"/>
              <a:gd name="connsiteY0" fmla="*/ 2826194 h 3757854"/>
              <a:gd name="connsiteX1" fmla="*/ 931659 w 3757853"/>
              <a:gd name="connsiteY1" fmla="*/ 3434019 h 3757854"/>
              <a:gd name="connsiteX2" fmla="*/ 0 w 3757853"/>
              <a:gd name="connsiteY2" fmla="*/ 3757854 h 3757854"/>
              <a:gd name="connsiteX3" fmla="*/ 2958831 w 3757853"/>
              <a:gd name="connsiteY3" fmla="*/ 543794 h 3757854"/>
              <a:gd name="connsiteX4" fmla="*/ 2048517 w 3757853"/>
              <a:gd name="connsiteY4" fmla="*/ 1454108 h 3757854"/>
              <a:gd name="connsiteX5" fmla="*/ 2303745 w 3757853"/>
              <a:gd name="connsiteY5" fmla="*/ 1709336 h 3757854"/>
              <a:gd name="connsiteX6" fmla="*/ 3214059 w 3757853"/>
              <a:gd name="connsiteY6" fmla="*/ 799022 h 3757854"/>
              <a:gd name="connsiteX7" fmla="*/ 3046271 w 3757853"/>
              <a:gd name="connsiteY7" fmla="*/ 0 h 3757854"/>
              <a:gd name="connsiteX8" fmla="*/ 3130563 w 3757853"/>
              <a:gd name="connsiteY8" fmla="*/ 34915 h 3757854"/>
              <a:gd name="connsiteX9" fmla="*/ 3722939 w 3757853"/>
              <a:gd name="connsiteY9" fmla="*/ 627292 h 3757854"/>
              <a:gd name="connsiteX10" fmla="*/ 3722939 w 3757853"/>
              <a:gd name="connsiteY10" fmla="*/ 795874 h 3757854"/>
              <a:gd name="connsiteX11" fmla="*/ 1177594 w 3757853"/>
              <a:gd name="connsiteY11" fmla="*/ 3341219 h 3757854"/>
              <a:gd name="connsiteX12" fmla="*/ 1009011 w 3757853"/>
              <a:gd name="connsiteY12" fmla="*/ 3341219 h 3757854"/>
              <a:gd name="connsiteX13" fmla="*/ 416635 w 3757853"/>
              <a:gd name="connsiteY13" fmla="*/ 2748843 h 3757854"/>
              <a:gd name="connsiteX14" fmla="*/ 416635 w 3757853"/>
              <a:gd name="connsiteY14" fmla="*/ 2580260 h 3757854"/>
              <a:gd name="connsiteX15" fmla="*/ 2961980 w 3757853"/>
              <a:gd name="connsiteY15" fmla="*/ 34915 h 3757854"/>
              <a:gd name="connsiteX16" fmla="*/ 3046271 w 3757853"/>
              <a:gd name="connsiteY16" fmla="*/ 0 h 3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7853" h="3757854">
                <a:moveTo>
                  <a:pt x="323834" y="2826194"/>
                </a:moveTo>
                <a:lnTo>
                  <a:pt x="931659" y="3434019"/>
                </a:lnTo>
                <a:lnTo>
                  <a:pt x="0" y="3757854"/>
                </a:lnTo>
                <a:close/>
                <a:moveTo>
                  <a:pt x="2958831" y="543794"/>
                </a:moveTo>
                <a:lnTo>
                  <a:pt x="2048517" y="1454108"/>
                </a:lnTo>
                <a:lnTo>
                  <a:pt x="2303745" y="1709336"/>
                </a:lnTo>
                <a:lnTo>
                  <a:pt x="3214059" y="799022"/>
                </a:lnTo>
                <a:close/>
                <a:moveTo>
                  <a:pt x="3046271" y="0"/>
                </a:moveTo>
                <a:cubicBezTo>
                  <a:pt x="3076779" y="0"/>
                  <a:pt x="3107286" y="11638"/>
                  <a:pt x="3130563" y="34915"/>
                </a:cubicBezTo>
                <a:lnTo>
                  <a:pt x="3722939" y="627292"/>
                </a:lnTo>
                <a:cubicBezTo>
                  <a:pt x="3769492" y="673845"/>
                  <a:pt x="3769492" y="749321"/>
                  <a:pt x="3722939" y="795874"/>
                </a:cubicBezTo>
                <a:lnTo>
                  <a:pt x="1177594" y="3341219"/>
                </a:lnTo>
                <a:cubicBezTo>
                  <a:pt x="1131041" y="3387772"/>
                  <a:pt x="1055565" y="3387772"/>
                  <a:pt x="1009011" y="3341219"/>
                </a:cubicBezTo>
                <a:lnTo>
                  <a:pt x="416635" y="2748843"/>
                </a:lnTo>
                <a:cubicBezTo>
                  <a:pt x="370082" y="2702289"/>
                  <a:pt x="370082" y="2626813"/>
                  <a:pt x="416635" y="2580260"/>
                </a:cubicBezTo>
                <a:lnTo>
                  <a:pt x="2961980" y="34915"/>
                </a:lnTo>
                <a:cubicBezTo>
                  <a:pt x="2985256" y="11638"/>
                  <a:pt x="3015764" y="0"/>
                  <a:pt x="30462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7565" y="2690157"/>
            <a:ext cx="413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                        ----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ISE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6908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8" grpId="0"/>
      <p:bldP spid="166" grpId="0"/>
      <p:bldP spid="167" grpId="0"/>
      <p:bldP spid="170" grpId="0" animBg="1"/>
      <p:bldP spid="172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4698B3F-A4A0-C9D4-50DD-2AF674F91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1221031"/>
            <a:ext cx="7998868" cy="4554479"/>
          </a:xfrm>
          <a:prstGeom prst="rect">
            <a:avLst/>
          </a:prstGeom>
        </p:spPr>
      </p:pic>
      <p:sp>
        <p:nvSpPr>
          <p:cNvPr id="11" name="图文框 10">
            <a:extLst>
              <a:ext uri="{FF2B5EF4-FFF2-40B4-BE49-F238E27FC236}">
                <a16:creationId xmlns:a16="http://schemas.microsoft.com/office/drawing/2014/main" id="{0A076AE1-3188-AB6F-7ADD-E8F3AF037D39}"/>
              </a:ext>
            </a:extLst>
          </p:cNvPr>
          <p:cNvSpPr/>
          <p:nvPr/>
        </p:nvSpPr>
        <p:spPr>
          <a:xfrm>
            <a:off x="2528046" y="1875865"/>
            <a:ext cx="3166783" cy="1405217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DCA77BDF-5914-ADA8-FE9A-3F8E956B28A2}"/>
              </a:ext>
            </a:extLst>
          </p:cNvPr>
          <p:cNvSpPr/>
          <p:nvPr/>
        </p:nvSpPr>
        <p:spPr>
          <a:xfrm>
            <a:off x="6555441" y="2010335"/>
            <a:ext cx="1196788" cy="1102659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763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控制单元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D5B17B-3BDA-88A7-81B1-01D5F914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" y="1097438"/>
            <a:ext cx="4687700" cy="25313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418C34-7449-5549-5383-75AB6FC3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70" y="1203086"/>
            <a:ext cx="4603777" cy="23200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E950A8D-1B85-6E89-6151-440ABCF8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4039917"/>
            <a:ext cx="4896866" cy="20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228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控制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228A72-11DA-E545-6F63-9351E3155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0" y="1216959"/>
            <a:ext cx="4978363" cy="23003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7A94BD-ACE5-5464-D0D3-144DB4BB1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479" y="1012951"/>
            <a:ext cx="4312553" cy="25118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3E2992-A6DC-BA36-98D0-C82BCCBE4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0" y="3902234"/>
            <a:ext cx="4824245" cy="20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24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控制器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DB2A20-5464-2226-EA76-750BB580C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872661"/>
            <a:ext cx="4068959" cy="27471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5023F8-EC12-121F-4F54-A10E1CBF8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8" y="1055596"/>
            <a:ext cx="4007223" cy="25632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49C62B-B9DE-164B-A086-B59F35247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4075788"/>
            <a:ext cx="4697077" cy="19095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BB0CAD-9971-ABA6-22B9-10D2D4059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63" y="3991460"/>
            <a:ext cx="2884395" cy="21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961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取址电路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70B8DB1-FA91-20BD-7B8B-69B73B17D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648FF95-7299-35A3-CCB2-A9B960B44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8BBBEB1-ABF9-37D5-52B6-C0B7D5AD2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5605FF6-6698-9D6C-6177-CCD327FE6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72265-3B43-D85F-F35E-D84716D8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E2F670-9B0F-1A0C-F3DA-7EFED58AC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A2E8D-0FB0-D375-FC96-938A13D252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1D88D-A63D-9BA2-BDE5-D55718DBA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DBDF6B-3E41-8D50-E213-9147D8494C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87D96A8-52F2-3231-A2F7-D7ECA047C2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A6C9068-6A70-58CA-570E-C3097DF360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E219E5-E17A-12B2-24D9-054946A2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70" y="1565112"/>
            <a:ext cx="6629434" cy="3665794"/>
          </a:xfrm>
          <a:prstGeom prst="rect">
            <a:avLst/>
          </a:prstGeom>
        </p:spPr>
      </p:pic>
      <p:sp>
        <p:nvSpPr>
          <p:cNvPr id="11" name="图文框 10">
            <a:extLst>
              <a:ext uri="{FF2B5EF4-FFF2-40B4-BE49-F238E27FC236}">
                <a16:creationId xmlns:a16="http://schemas.microsoft.com/office/drawing/2014/main" id="{6E2938C2-4B0B-14B0-5281-4F600EAEF458}"/>
              </a:ext>
            </a:extLst>
          </p:cNvPr>
          <p:cNvSpPr/>
          <p:nvPr/>
        </p:nvSpPr>
        <p:spPr>
          <a:xfrm>
            <a:off x="2474259" y="3071818"/>
            <a:ext cx="558053" cy="954510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80351C62-0BD5-9C60-794A-0C3966A4D5AE}"/>
              </a:ext>
            </a:extLst>
          </p:cNvPr>
          <p:cNvSpPr/>
          <p:nvPr/>
        </p:nvSpPr>
        <p:spPr>
          <a:xfrm>
            <a:off x="3146612" y="2077571"/>
            <a:ext cx="753035" cy="889200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图文框 12">
            <a:extLst>
              <a:ext uri="{FF2B5EF4-FFF2-40B4-BE49-F238E27FC236}">
                <a16:creationId xmlns:a16="http://schemas.microsoft.com/office/drawing/2014/main" id="{36171639-3E0F-7E86-59D5-BD195A1F711A}"/>
              </a:ext>
            </a:extLst>
          </p:cNvPr>
          <p:cNvSpPr/>
          <p:nvPr/>
        </p:nvSpPr>
        <p:spPr>
          <a:xfrm>
            <a:off x="3839135" y="3398244"/>
            <a:ext cx="645459" cy="535531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图文框 13">
            <a:extLst>
              <a:ext uri="{FF2B5EF4-FFF2-40B4-BE49-F238E27FC236}">
                <a16:creationId xmlns:a16="http://schemas.microsoft.com/office/drawing/2014/main" id="{31488F1A-C25A-23DF-2A47-546B2C5A7380}"/>
              </a:ext>
            </a:extLst>
          </p:cNvPr>
          <p:cNvSpPr/>
          <p:nvPr/>
        </p:nvSpPr>
        <p:spPr>
          <a:xfrm>
            <a:off x="5291417" y="2904526"/>
            <a:ext cx="753035" cy="786692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313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位加法器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5B1548-7CC7-CB94-5315-BA52DF1E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3" y="1261222"/>
            <a:ext cx="4295775" cy="1847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1020DB-2EDD-46A4-5F4C-BDA171DAD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45" y="1109580"/>
            <a:ext cx="4951756" cy="2428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4B1D10-CAD9-781A-0AA8-A733E4B94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3" y="4212311"/>
            <a:ext cx="5081201" cy="19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9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左移两位模块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B508F3-5FDD-36FA-760B-CFB4FB3C1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382257"/>
            <a:ext cx="4637550" cy="18153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19F8CF-5DB3-771A-BE78-02752988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981" y="967747"/>
            <a:ext cx="2712955" cy="26443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E28D5A-0FC4-9EF3-B1EF-C24061C9B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3" y="4077810"/>
            <a:ext cx="4697081" cy="1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4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59966" y="3646946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34953" y="3646946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96000" y="1433322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96000" y="4510912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32034" y="2782980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取址电路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043C05-2F50-E041-0650-0458FE7BC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5" y="1063641"/>
            <a:ext cx="4353051" cy="25401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3B4C36-AEEF-DBD9-0D2A-2FB4B25C0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24" y="1049999"/>
            <a:ext cx="3492874" cy="25969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490DDD-0353-8D88-9296-29263CF03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2" y="3835401"/>
            <a:ext cx="4452203" cy="23905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ECFCC6E-7CA5-A2FC-DCF7-FE9AD7673B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24" y="3835401"/>
            <a:ext cx="4321899" cy="23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936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F1E71-2028-EB4C-3458-D8C07289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C94DB2E-EDA0-FF45-6EDD-355D4A36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19" y="1123950"/>
            <a:ext cx="9018587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33CFD52A-93C8-2349-090D-2F0D8B6D9F73}"/>
              </a:ext>
            </a:extLst>
          </p:cNvPr>
          <p:cNvSpPr/>
          <p:nvPr/>
        </p:nvSpPr>
        <p:spPr>
          <a:xfrm>
            <a:off x="1902759" y="3361765"/>
            <a:ext cx="1358153" cy="1290917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>
            <a:extLst>
              <a:ext uri="{FF2B5EF4-FFF2-40B4-BE49-F238E27FC236}">
                <a16:creationId xmlns:a16="http://schemas.microsoft.com/office/drawing/2014/main" id="{834A57D6-FC50-9193-C5EF-32234324C923}"/>
              </a:ext>
            </a:extLst>
          </p:cNvPr>
          <p:cNvSpPr/>
          <p:nvPr/>
        </p:nvSpPr>
        <p:spPr>
          <a:xfrm>
            <a:off x="7893424" y="3429000"/>
            <a:ext cx="1358153" cy="1566582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69544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0283" y="2283480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设计概览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87036" y="2349060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OVERVIEW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7208060" y="2379820"/>
            <a:ext cx="338258" cy="268984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0283" y="3143424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实验结构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87036" y="3209004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METHODS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00283" y="4003368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感悟心得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287036" y="4068948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PROCEDURE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193834" y="4054200"/>
            <a:ext cx="366711" cy="360000"/>
          </a:xfrm>
          <a:custGeom>
            <a:avLst/>
            <a:gdLst>
              <a:gd name="connsiteX0" fmla="*/ 691301 w 3728312"/>
              <a:gd name="connsiteY0" fmla="*/ 2013432 h 3660080"/>
              <a:gd name="connsiteX1" fmla="*/ 1468457 w 3728312"/>
              <a:gd name="connsiteY1" fmla="*/ 2013432 h 3660080"/>
              <a:gd name="connsiteX2" fmla="*/ 1646645 w 3728312"/>
              <a:gd name="connsiteY2" fmla="*/ 2013432 h 3660080"/>
              <a:gd name="connsiteX3" fmla="*/ 1646644 w 3728312"/>
              <a:gd name="connsiteY3" fmla="*/ 2013433 h 3660080"/>
              <a:gd name="connsiteX4" fmla="*/ 1646646 w 3728312"/>
              <a:gd name="connsiteY4" fmla="*/ 2013433 h 3660080"/>
              <a:gd name="connsiteX5" fmla="*/ 1646645 w 3728312"/>
              <a:gd name="connsiteY5" fmla="*/ 2191620 h 3660080"/>
              <a:gd name="connsiteX6" fmla="*/ 1646648 w 3728312"/>
              <a:gd name="connsiteY6" fmla="*/ 2191623 h 3660080"/>
              <a:gd name="connsiteX7" fmla="*/ 1646645 w 3728312"/>
              <a:gd name="connsiteY7" fmla="*/ 2191626 h 3660080"/>
              <a:gd name="connsiteX8" fmla="*/ 1646645 w 3728312"/>
              <a:gd name="connsiteY8" fmla="*/ 2968776 h 3660080"/>
              <a:gd name="connsiteX9" fmla="*/ 1394645 w 3728312"/>
              <a:gd name="connsiteY9" fmla="*/ 2968776 h 3660080"/>
              <a:gd name="connsiteX10" fmla="*/ 1394646 w 3728312"/>
              <a:gd name="connsiteY10" fmla="*/ 2443625 h 3660080"/>
              <a:gd name="connsiteX11" fmla="*/ 178191 w 3728312"/>
              <a:gd name="connsiteY11" fmla="*/ 3660080 h 3660080"/>
              <a:gd name="connsiteX12" fmla="*/ 0 w 3728312"/>
              <a:gd name="connsiteY12" fmla="*/ 3481889 h 3660080"/>
              <a:gd name="connsiteX13" fmla="*/ 1216457 w 3728312"/>
              <a:gd name="connsiteY13" fmla="*/ 2265432 h 3660080"/>
              <a:gd name="connsiteX14" fmla="*/ 691301 w 3728312"/>
              <a:gd name="connsiteY14" fmla="*/ 2265432 h 3660080"/>
              <a:gd name="connsiteX15" fmla="*/ 2081667 w 3728312"/>
              <a:gd name="connsiteY15" fmla="*/ 2013430 h 3660080"/>
              <a:gd name="connsiteX16" fmla="*/ 2259855 w 3728312"/>
              <a:gd name="connsiteY16" fmla="*/ 2013430 h 3660080"/>
              <a:gd name="connsiteX17" fmla="*/ 3037011 w 3728312"/>
              <a:gd name="connsiteY17" fmla="*/ 2013430 h 3660080"/>
              <a:gd name="connsiteX18" fmla="*/ 3037011 w 3728312"/>
              <a:gd name="connsiteY18" fmla="*/ 2265431 h 3660080"/>
              <a:gd name="connsiteX19" fmla="*/ 2511855 w 3728312"/>
              <a:gd name="connsiteY19" fmla="*/ 2265431 h 3660080"/>
              <a:gd name="connsiteX20" fmla="*/ 3728312 w 3728312"/>
              <a:gd name="connsiteY20" fmla="*/ 3481888 h 3660080"/>
              <a:gd name="connsiteX21" fmla="*/ 3550122 w 3728312"/>
              <a:gd name="connsiteY21" fmla="*/ 3660079 h 3660080"/>
              <a:gd name="connsiteX22" fmla="*/ 2333667 w 3728312"/>
              <a:gd name="connsiteY22" fmla="*/ 2443624 h 3660080"/>
              <a:gd name="connsiteX23" fmla="*/ 2333667 w 3728312"/>
              <a:gd name="connsiteY23" fmla="*/ 2968774 h 3660080"/>
              <a:gd name="connsiteX24" fmla="*/ 2081667 w 3728312"/>
              <a:gd name="connsiteY24" fmla="*/ 2968774 h 3660080"/>
              <a:gd name="connsiteX25" fmla="*/ 2081667 w 3728312"/>
              <a:gd name="connsiteY25" fmla="*/ 2191624 h 3660080"/>
              <a:gd name="connsiteX26" fmla="*/ 2081664 w 3728312"/>
              <a:gd name="connsiteY26" fmla="*/ 2191621 h 3660080"/>
              <a:gd name="connsiteX27" fmla="*/ 2081667 w 3728312"/>
              <a:gd name="connsiteY27" fmla="*/ 2191619 h 3660080"/>
              <a:gd name="connsiteX28" fmla="*/ 2081666 w 3728312"/>
              <a:gd name="connsiteY28" fmla="*/ 2013431 h 3660080"/>
              <a:gd name="connsiteX29" fmla="*/ 2081668 w 3728312"/>
              <a:gd name="connsiteY29" fmla="*/ 2013431 h 3660080"/>
              <a:gd name="connsiteX30" fmla="*/ 178191 w 3728312"/>
              <a:gd name="connsiteY30" fmla="*/ 2 h 3660080"/>
              <a:gd name="connsiteX31" fmla="*/ 1394646 w 3728312"/>
              <a:gd name="connsiteY31" fmla="*/ 1216456 h 3660080"/>
              <a:gd name="connsiteX32" fmla="*/ 1394645 w 3728312"/>
              <a:gd name="connsiteY32" fmla="*/ 691306 h 3660080"/>
              <a:gd name="connsiteX33" fmla="*/ 1646645 w 3728312"/>
              <a:gd name="connsiteY33" fmla="*/ 691306 h 3660080"/>
              <a:gd name="connsiteX34" fmla="*/ 1646645 w 3728312"/>
              <a:gd name="connsiteY34" fmla="*/ 1468456 h 3660080"/>
              <a:gd name="connsiteX35" fmla="*/ 1646648 w 3728312"/>
              <a:gd name="connsiteY35" fmla="*/ 1468459 h 3660080"/>
              <a:gd name="connsiteX36" fmla="*/ 1646645 w 3728312"/>
              <a:gd name="connsiteY36" fmla="*/ 1468462 h 3660080"/>
              <a:gd name="connsiteX37" fmla="*/ 1646646 w 3728312"/>
              <a:gd name="connsiteY37" fmla="*/ 1646649 h 3660080"/>
              <a:gd name="connsiteX38" fmla="*/ 1646644 w 3728312"/>
              <a:gd name="connsiteY38" fmla="*/ 1646649 h 3660080"/>
              <a:gd name="connsiteX39" fmla="*/ 1646645 w 3728312"/>
              <a:gd name="connsiteY39" fmla="*/ 1646650 h 3660080"/>
              <a:gd name="connsiteX40" fmla="*/ 1468457 w 3728312"/>
              <a:gd name="connsiteY40" fmla="*/ 1646650 h 3660080"/>
              <a:gd name="connsiteX41" fmla="*/ 691301 w 3728312"/>
              <a:gd name="connsiteY41" fmla="*/ 1646650 h 3660080"/>
              <a:gd name="connsiteX42" fmla="*/ 691301 w 3728312"/>
              <a:gd name="connsiteY42" fmla="*/ 1394650 h 3660080"/>
              <a:gd name="connsiteX43" fmla="*/ 1216457 w 3728312"/>
              <a:gd name="connsiteY43" fmla="*/ 1394650 h 3660080"/>
              <a:gd name="connsiteX44" fmla="*/ 0 w 3728312"/>
              <a:gd name="connsiteY44" fmla="*/ 178192 h 3660080"/>
              <a:gd name="connsiteX45" fmla="*/ 3550122 w 3728312"/>
              <a:gd name="connsiteY45" fmla="*/ 0 h 3660080"/>
              <a:gd name="connsiteX46" fmla="*/ 3728312 w 3728312"/>
              <a:gd name="connsiteY46" fmla="*/ 178191 h 3660080"/>
              <a:gd name="connsiteX47" fmla="*/ 2511855 w 3728312"/>
              <a:gd name="connsiteY47" fmla="*/ 1394648 h 3660080"/>
              <a:gd name="connsiteX48" fmla="*/ 3037011 w 3728312"/>
              <a:gd name="connsiteY48" fmla="*/ 1394648 h 3660080"/>
              <a:gd name="connsiteX49" fmla="*/ 3037011 w 3728312"/>
              <a:gd name="connsiteY49" fmla="*/ 1646648 h 3660080"/>
              <a:gd name="connsiteX50" fmla="*/ 2259855 w 3728312"/>
              <a:gd name="connsiteY50" fmla="*/ 1646648 h 3660080"/>
              <a:gd name="connsiteX51" fmla="*/ 2081667 w 3728312"/>
              <a:gd name="connsiteY51" fmla="*/ 1646648 h 3660080"/>
              <a:gd name="connsiteX52" fmla="*/ 2081666 w 3728312"/>
              <a:gd name="connsiteY52" fmla="*/ 1646648 h 3660080"/>
              <a:gd name="connsiteX53" fmla="*/ 2081667 w 3728312"/>
              <a:gd name="connsiteY53" fmla="*/ 1468460 h 3660080"/>
              <a:gd name="connsiteX54" fmla="*/ 2081664 w 3728312"/>
              <a:gd name="connsiteY54" fmla="*/ 1468458 h 3660080"/>
              <a:gd name="connsiteX55" fmla="*/ 2081667 w 3728312"/>
              <a:gd name="connsiteY55" fmla="*/ 1468455 h 3660080"/>
              <a:gd name="connsiteX56" fmla="*/ 2081667 w 3728312"/>
              <a:gd name="connsiteY56" fmla="*/ 691305 h 3660080"/>
              <a:gd name="connsiteX57" fmla="*/ 2333667 w 3728312"/>
              <a:gd name="connsiteY57" fmla="*/ 691305 h 3660080"/>
              <a:gd name="connsiteX58" fmla="*/ 2333667 w 3728312"/>
              <a:gd name="connsiteY58" fmla="*/ 1216455 h 3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28312" h="3660080">
                <a:moveTo>
                  <a:pt x="691301" y="2013432"/>
                </a:moveTo>
                <a:lnTo>
                  <a:pt x="1468457" y="2013432"/>
                </a:lnTo>
                <a:lnTo>
                  <a:pt x="1646645" y="2013432"/>
                </a:lnTo>
                <a:lnTo>
                  <a:pt x="1646644" y="2013433"/>
                </a:lnTo>
                <a:lnTo>
                  <a:pt x="1646646" y="2013433"/>
                </a:lnTo>
                <a:lnTo>
                  <a:pt x="1646645" y="2191620"/>
                </a:lnTo>
                <a:lnTo>
                  <a:pt x="1646648" y="2191623"/>
                </a:lnTo>
                <a:lnTo>
                  <a:pt x="1646645" y="2191626"/>
                </a:lnTo>
                <a:lnTo>
                  <a:pt x="1646645" y="2968776"/>
                </a:lnTo>
                <a:lnTo>
                  <a:pt x="1394645" y="2968776"/>
                </a:lnTo>
                <a:lnTo>
                  <a:pt x="1394646" y="2443625"/>
                </a:lnTo>
                <a:lnTo>
                  <a:pt x="178191" y="3660080"/>
                </a:lnTo>
                <a:lnTo>
                  <a:pt x="0" y="3481889"/>
                </a:lnTo>
                <a:lnTo>
                  <a:pt x="1216457" y="2265432"/>
                </a:lnTo>
                <a:lnTo>
                  <a:pt x="691301" y="2265432"/>
                </a:lnTo>
                <a:close/>
                <a:moveTo>
                  <a:pt x="2081667" y="2013430"/>
                </a:moveTo>
                <a:lnTo>
                  <a:pt x="2259855" y="2013430"/>
                </a:lnTo>
                <a:lnTo>
                  <a:pt x="3037011" y="2013430"/>
                </a:lnTo>
                <a:lnTo>
                  <a:pt x="3037011" y="2265431"/>
                </a:lnTo>
                <a:lnTo>
                  <a:pt x="2511855" y="2265431"/>
                </a:lnTo>
                <a:lnTo>
                  <a:pt x="3728312" y="3481888"/>
                </a:lnTo>
                <a:lnTo>
                  <a:pt x="3550122" y="3660079"/>
                </a:lnTo>
                <a:lnTo>
                  <a:pt x="2333667" y="2443624"/>
                </a:lnTo>
                <a:lnTo>
                  <a:pt x="2333667" y="2968774"/>
                </a:lnTo>
                <a:lnTo>
                  <a:pt x="2081667" y="2968774"/>
                </a:lnTo>
                <a:lnTo>
                  <a:pt x="2081667" y="2191624"/>
                </a:lnTo>
                <a:lnTo>
                  <a:pt x="2081664" y="2191621"/>
                </a:lnTo>
                <a:lnTo>
                  <a:pt x="2081667" y="2191619"/>
                </a:lnTo>
                <a:lnTo>
                  <a:pt x="2081666" y="2013431"/>
                </a:lnTo>
                <a:lnTo>
                  <a:pt x="2081668" y="2013431"/>
                </a:lnTo>
                <a:close/>
                <a:moveTo>
                  <a:pt x="178191" y="2"/>
                </a:moveTo>
                <a:lnTo>
                  <a:pt x="1394646" y="1216456"/>
                </a:lnTo>
                <a:lnTo>
                  <a:pt x="1394645" y="691306"/>
                </a:lnTo>
                <a:lnTo>
                  <a:pt x="1646645" y="691306"/>
                </a:lnTo>
                <a:lnTo>
                  <a:pt x="1646645" y="1468456"/>
                </a:lnTo>
                <a:lnTo>
                  <a:pt x="1646648" y="1468459"/>
                </a:lnTo>
                <a:lnTo>
                  <a:pt x="1646645" y="1468462"/>
                </a:lnTo>
                <a:lnTo>
                  <a:pt x="1646646" y="1646649"/>
                </a:lnTo>
                <a:lnTo>
                  <a:pt x="1646644" y="1646649"/>
                </a:lnTo>
                <a:lnTo>
                  <a:pt x="1646645" y="1646650"/>
                </a:lnTo>
                <a:lnTo>
                  <a:pt x="1468457" y="1646650"/>
                </a:lnTo>
                <a:lnTo>
                  <a:pt x="691301" y="1646650"/>
                </a:lnTo>
                <a:lnTo>
                  <a:pt x="691301" y="1394650"/>
                </a:lnTo>
                <a:lnTo>
                  <a:pt x="1216457" y="1394650"/>
                </a:lnTo>
                <a:lnTo>
                  <a:pt x="0" y="178192"/>
                </a:lnTo>
                <a:close/>
                <a:moveTo>
                  <a:pt x="3550122" y="0"/>
                </a:moveTo>
                <a:lnTo>
                  <a:pt x="3728312" y="178191"/>
                </a:lnTo>
                <a:lnTo>
                  <a:pt x="2511855" y="1394648"/>
                </a:lnTo>
                <a:lnTo>
                  <a:pt x="3037011" y="1394648"/>
                </a:lnTo>
                <a:lnTo>
                  <a:pt x="3037011" y="1646648"/>
                </a:lnTo>
                <a:lnTo>
                  <a:pt x="2259855" y="1646648"/>
                </a:lnTo>
                <a:lnTo>
                  <a:pt x="2081667" y="1646648"/>
                </a:lnTo>
                <a:lnTo>
                  <a:pt x="2081666" y="1646648"/>
                </a:lnTo>
                <a:lnTo>
                  <a:pt x="2081667" y="1468460"/>
                </a:lnTo>
                <a:lnTo>
                  <a:pt x="2081664" y="1468458"/>
                </a:lnTo>
                <a:lnTo>
                  <a:pt x="2081667" y="1468455"/>
                </a:lnTo>
                <a:lnTo>
                  <a:pt x="2081667" y="691305"/>
                </a:lnTo>
                <a:lnTo>
                  <a:pt x="2333667" y="691305"/>
                </a:lnTo>
                <a:lnTo>
                  <a:pt x="2333667" y="12164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 75"/>
          <p:cNvSpPr>
            <a:spLocks noChangeAspect="1" noEditPoints="1"/>
          </p:cNvSpPr>
          <p:nvPr/>
        </p:nvSpPr>
        <p:spPr bwMode="auto">
          <a:xfrm>
            <a:off x="7208060" y="3194256"/>
            <a:ext cx="338259" cy="360000"/>
          </a:xfrm>
          <a:custGeom>
            <a:avLst/>
            <a:gdLst>
              <a:gd name="T0" fmla="*/ 145 w 413"/>
              <a:gd name="T1" fmla="*/ 290 h 440"/>
              <a:gd name="T2" fmla="*/ 104 w 413"/>
              <a:gd name="T3" fmla="*/ 330 h 440"/>
              <a:gd name="T4" fmla="*/ 145 w 413"/>
              <a:gd name="T5" fmla="*/ 371 h 440"/>
              <a:gd name="T6" fmla="*/ 185 w 413"/>
              <a:gd name="T7" fmla="*/ 330 h 440"/>
              <a:gd name="T8" fmla="*/ 145 w 413"/>
              <a:gd name="T9" fmla="*/ 290 h 440"/>
              <a:gd name="T10" fmla="*/ 145 w 413"/>
              <a:gd name="T11" fmla="*/ 356 h 440"/>
              <a:gd name="T12" fmla="*/ 119 w 413"/>
              <a:gd name="T13" fmla="*/ 330 h 440"/>
              <a:gd name="T14" fmla="*/ 145 w 413"/>
              <a:gd name="T15" fmla="*/ 305 h 440"/>
              <a:gd name="T16" fmla="*/ 171 w 413"/>
              <a:gd name="T17" fmla="*/ 330 h 440"/>
              <a:gd name="T18" fmla="*/ 145 w 413"/>
              <a:gd name="T19" fmla="*/ 356 h 440"/>
              <a:gd name="T20" fmla="*/ 222 w 413"/>
              <a:gd name="T21" fmla="*/ 358 h 440"/>
              <a:gd name="T22" fmla="*/ 182 w 413"/>
              <a:gd name="T23" fmla="*/ 399 h 440"/>
              <a:gd name="T24" fmla="*/ 222 w 413"/>
              <a:gd name="T25" fmla="*/ 440 h 440"/>
              <a:gd name="T26" fmla="*/ 263 w 413"/>
              <a:gd name="T27" fmla="*/ 399 h 440"/>
              <a:gd name="T28" fmla="*/ 222 w 413"/>
              <a:gd name="T29" fmla="*/ 358 h 440"/>
              <a:gd name="T30" fmla="*/ 222 w 413"/>
              <a:gd name="T31" fmla="*/ 425 h 440"/>
              <a:gd name="T32" fmla="*/ 197 w 413"/>
              <a:gd name="T33" fmla="*/ 399 h 440"/>
              <a:gd name="T34" fmla="*/ 222 w 413"/>
              <a:gd name="T35" fmla="*/ 373 h 440"/>
              <a:gd name="T36" fmla="*/ 248 w 413"/>
              <a:gd name="T37" fmla="*/ 399 h 440"/>
              <a:gd name="T38" fmla="*/ 222 w 413"/>
              <a:gd name="T39" fmla="*/ 425 h 440"/>
              <a:gd name="T40" fmla="*/ 339 w 413"/>
              <a:gd name="T41" fmla="*/ 0 h 440"/>
              <a:gd name="T42" fmla="*/ 74 w 413"/>
              <a:gd name="T43" fmla="*/ 0 h 440"/>
              <a:gd name="T44" fmla="*/ 0 w 413"/>
              <a:gd name="T45" fmla="*/ 74 h 440"/>
              <a:gd name="T46" fmla="*/ 0 w 413"/>
              <a:gd name="T47" fmla="*/ 204 h 440"/>
              <a:gd name="T48" fmla="*/ 74 w 413"/>
              <a:gd name="T49" fmla="*/ 278 h 440"/>
              <a:gd name="T50" fmla="*/ 339 w 413"/>
              <a:gd name="T51" fmla="*/ 278 h 440"/>
              <a:gd name="T52" fmla="*/ 413 w 413"/>
              <a:gd name="T53" fmla="*/ 204 h 440"/>
              <a:gd name="T54" fmla="*/ 413 w 413"/>
              <a:gd name="T55" fmla="*/ 74 h 440"/>
              <a:gd name="T56" fmla="*/ 339 w 413"/>
              <a:gd name="T57" fmla="*/ 0 h 440"/>
              <a:gd name="T58" fmla="*/ 398 w 413"/>
              <a:gd name="T59" fmla="*/ 204 h 440"/>
              <a:gd name="T60" fmla="*/ 339 w 413"/>
              <a:gd name="T61" fmla="*/ 263 h 440"/>
              <a:gd name="T62" fmla="*/ 74 w 413"/>
              <a:gd name="T63" fmla="*/ 263 h 440"/>
              <a:gd name="T64" fmla="*/ 14 w 413"/>
              <a:gd name="T65" fmla="*/ 204 h 440"/>
              <a:gd name="T66" fmla="*/ 14 w 413"/>
              <a:gd name="T67" fmla="*/ 74 h 440"/>
              <a:gd name="T68" fmla="*/ 74 w 413"/>
              <a:gd name="T69" fmla="*/ 15 h 440"/>
              <a:gd name="T70" fmla="*/ 339 w 413"/>
              <a:gd name="T71" fmla="*/ 15 h 440"/>
              <a:gd name="T72" fmla="*/ 398 w 413"/>
              <a:gd name="T73" fmla="*/ 74 h 440"/>
              <a:gd name="T74" fmla="*/ 398 w 413"/>
              <a:gd name="T75" fmla="*/ 204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440">
                <a:moveTo>
                  <a:pt x="145" y="290"/>
                </a:moveTo>
                <a:cubicBezTo>
                  <a:pt x="122" y="290"/>
                  <a:pt x="104" y="308"/>
                  <a:pt x="104" y="330"/>
                </a:cubicBezTo>
                <a:cubicBezTo>
                  <a:pt x="104" y="353"/>
                  <a:pt x="122" y="371"/>
                  <a:pt x="145" y="371"/>
                </a:cubicBezTo>
                <a:cubicBezTo>
                  <a:pt x="167" y="371"/>
                  <a:pt x="185" y="353"/>
                  <a:pt x="185" y="330"/>
                </a:cubicBezTo>
                <a:cubicBezTo>
                  <a:pt x="185" y="308"/>
                  <a:pt x="167" y="290"/>
                  <a:pt x="145" y="290"/>
                </a:cubicBezTo>
                <a:close/>
                <a:moveTo>
                  <a:pt x="145" y="356"/>
                </a:moveTo>
                <a:cubicBezTo>
                  <a:pt x="131" y="356"/>
                  <a:pt x="119" y="345"/>
                  <a:pt x="119" y="330"/>
                </a:cubicBezTo>
                <a:cubicBezTo>
                  <a:pt x="119" y="316"/>
                  <a:pt x="131" y="305"/>
                  <a:pt x="145" y="305"/>
                </a:cubicBezTo>
                <a:cubicBezTo>
                  <a:pt x="159" y="305"/>
                  <a:pt x="171" y="316"/>
                  <a:pt x="171" y="330"/>
                </a:cubicBezTo>
                <a:cubicBezTo>
                  <a:pt x="171" y="345"/>
                  <a:pt x="159" y="356"/>
                  <a:pt x="145" y="356"/>
                </a:cubicBezTo>
                <a:close/>
                <a:moveTo>
                  <a:pt x="222" y="358"/>
                </a:moveTo>
                <a:cubicBezTo>
                  <a:pt x="200" y="358"/>
                  <a:pt x="182" y="377"/>
                  <a:pt x="182" y="399"/>
                </a:cubicBezTo>
                <a:cubicBezTo>
                  <a:pt x="182" y="421"/>
                  <a:pt x="200" y="440"/>
                  <a:pt x="222" y="440"/>
                </a:cubicBezTo>
                <a:cubicBezTo>
                  <a:pt x="245" y="440"/>
                  <a:pt x="263" y="421"/>
                  <a:pt x="263" y="399"/>
                </a:cubicBezTo>
                <a:cubicBezTo>
                  <a:pt x="263" y="377"/>
                  <a:pt x="245" y="358"/>
                  <a:pt x="222" y="358"/>
                </a:cubicBezTo>
                <a:close/>
                <a:moveTo>
                  <a:pt x="222" y="425"/>
                </a:moveTo>
                <a:cubicBezTo>
                  <a:pt x="208" y="425"/>
                  <a:pt x="197" y="413"/>
                  <a:pt x="197" y="399"/>
                </a:cubicBezTo>
                <a:cubicBezTo>
                  <a:pt x="197" y="385"/>
                  <a:pt x="208" y="373"/>
                  <a:pt x="222" y="373"/>
                </a:cubicBezTo>
                <a:cubicBezTo>
                  <a:pt x="237" y="373"/>
                  <a:pt x="248" y="385"/>
                  <a:pt x="248" y="399"/>
                </a:cubicBezTo>
                <a:cubicBezTo>
                  <a:pt x="248" y="413"/>
                  <a:pt x="237" y="425"/>
                  <a:pt x="222" y="425"/>
                </a:cubicBezTo>
                <a:close/>
                <a:moveTo>
                  <a:pt x="339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45"/>
                  <a:pt x="33" y="278"/>
                  <a:pt x="74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80" y="278"/>
                  <a:pt x="413" y="245"/>
                  <a:pt x="413" y="20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33"/>
                  <a:pt x="380" y="0"/>
                  <a:pt x="339" y="0"/>
                </a:cubicBezTo>
                <a:close/>
                <a:moveTo>
                  <a:pt x="398" y="204"/>
                </a:moveTo>
                <a:cubicBezTo>
                  <a:pt x="398" y="237"/>
                  <a:pt x="372" y="263"/>
                  <a:pt x="339" y="263"/>
                </a:cubicBezTo>
                <a:cubicBezTo>
                  <a:pt x="74" y="263"/>
                  <a:pt x="74" y="263"/>
                  <a:pt x="74" y="263"/>
                </a:cubicBezTo>
                <a:cubicBezTo>
                  <a:pt x="41" y="263"/>
                  <a:pt x="14" y="237"/>
                  <a:pt x="14" y="20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41"/>
                  <a:pt x="41" y="15"/>
                  <a:pt x="74" y="15"/>
                </a:cubicBezTo>
                <a:cubicBezTo>
                  <a:pt x="339" y="15"/>
                  <a:pt x="339" y="15"/>
                  <a:pt x="339" y="15"/>
                </a:cubicBezTo>
                <a:cubicBezTo>
                  <a:pt x="372" y="15"/>
                  <a:pt x="398" y="41"/>
                  <a:pt x="398" y="74"/>
                </a:cubicBezTo>
                <a:lnTo>
                  <a:pt x="398" y="2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5379" y="1157277"/>
            <a:ext cx="29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CONTENT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60935" y="1293368"/>
            <a:ext cx="76449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145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10" grpId="0"/>
      <p:bldP spid="11" grpId="0"/>
      <p:bldP spid="13" grpId="0"/>
      <p:bldP spid="22" grpId="0" animBg="1"/>
      <p:bldP spid="23" grpId="0" animBg="1"/>
      <p:bldP spid="18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Data_Flow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模块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37CFB-9EAF-FB69-3011-CBB39032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6" y="853327"/>
            <a:ext cx="3833470" cy="28070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3A769C-D6F7-163C-FE56-D36BF4D2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" y="853327"/>
            <a:ext cx="3446531" cy="27857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2690C8-76AF-C5B8-B556-0B94D8F1F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91" y="866214"/>
            <a:ext cx="4835670" cy="27729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E8210A-BD94-558A-A5D3-106EB04ED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4066781"/>
            <a:ext cx="4963886" cy="22648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8DAE57D-F43E-E88A-B4C9-CF4684670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058" y="3681669"/>
            <a:ext cx="2211608" cy="28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204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Instruction 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ROM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2F6550-E003-F194-0347-044F31F7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664219"/>
            <a:ext cx="4701003" cy="29961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8F63F3-303C-0096-F951-5BE6FB36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428" y="875204"/>
            <a:ext cx="4447195" cy="2653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FFC43B-6A25-30A3-F2E4-F14FD3E38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5" y="4134375"/>
            <a:ext cx="4909510" cy="19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020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Data MEM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模块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1AF947-644B-86B6-16A0-FC7BA501A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2" y="1088140"/>
            <a:ext cx="4552917" cy="2468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0BD2D3-08F7-EC63-D1B3-B9EC58AED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80" y="1073978"/>
            <a:ext cx="3995738" cy="24827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AE17B9-B0BC-8D67-A9CB-2C0B41BA4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1" y="4076686"/>
            <a:ext cx="4623664" cy="20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96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377E-D523-D9F9-E94F-E5060B1A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4835EC-8F9E-A85D-F032-54DBE57D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19" y="1009650"/>
            <a:ext cx="9018587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id="{850096C1-B46B-30A6-16C7-C3224AB6502E}"/>
              </a:ext>
            </a:extLst>
          </p:cNvPr>
          <p:cNvSpPr/>
          <p:nvPr/>
        </p:nvSpPr>
        <p:spPr>
          <a:xfrm>
            <a:off x="1136276" y="578223"/>
            <a:ext cx="9722784" cy="5889812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568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Main_Board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C4B0AD-755D-F0E9-085C-68011A32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6" y="932050"/>
            <a:ext cx="3984531" cy="26583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C3A778-B4DB-9EDD-9A64-7A8EA4F0D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811" y="1000140"/>
            <a:ext cx="4335933" cy="2428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37AEF3-B4E2-D727-BA5D-8B045DBBA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115" y="3819492"/>
            <a:ext cx="4314586" cy="24983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4DFF7E-0ADA-AE1D-9BB3-1D56671CA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62" y="4303855"/>
            <a:ext cx="4835933" cy="17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736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收获感悟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70B8DB1-FA91-20BD-7B8B-69B73B17D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648FF95-7299-35A3-CCB2-A9B960B44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8BBBEB1-ABF9-37D5-52B6-C0B7D5AD2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5605FF6-6698-9D6C-6177-CCD327FE6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3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1381258" y="3664921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582487" y="3664921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481872" y="2348880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0683101" y="2348880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14589" y="3673440"/>
            <a:ext cx="1105734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116809" y="3400474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1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17423" y="3400472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2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318038" y="3400472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3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418652" y="3442501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4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7235" y="2022757"/>
            <a:ext cx="2483325" cy="815510"/>
            <a:chOff x="267235" y="2022757"/>
            <a:chExt cx="2483325" cy="815510"/>
          </a:xfrm>
        </p:grpSpPr>
        <p:sp>
          <p:nvSpPr>
            <p:cNvPr id="13" name="矩形 1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267235" y="2499713"/>
              <a:ext cx="2483325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4" name="矩形 13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493226" y="2022757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计组知识</a:t>
              </a:r>
            </a:p>
          </p:txBody>
        </p:sp>
        <p:cxnSp>
          <p:nvCxnSpPr>
            <p:cNvPr id="15" name="直接连接符 1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1218494" y="2436649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240210" y="3988121"/>
            <a:ext cx="2483325" cy="815510"/>
            <a:chOff x="3240210" y="3988121"/>
            <a:chExt cx="2483325" cy="815510"/>
          </a:xfrm>
        </p:grpSpPr>
        <p:sp>
          <p:nvSpPr>
            <p:cNvPr id="17" name="矩形 1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3240210" y="4465077"/>
              <a:ext cx="2483325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8" name="矩形 1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3466200" y="3988121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ISE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9" name="直接连接符 1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4191468" y="4402013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6434187" y="1996555"/>
            <a:ext cx="2483325" cy="836384"/>
            <a:chOff x="6434187" y="1996555"/>
            <a:chExt cx="2483325" cy="836384"/>
          </a:xfrm>
        </p:grpSpPr>
        <p:sp>
          <p:nvSpPr>
            <p:cNvPr id="21" name="矩形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6434187" y="2494385"/>
              <a:ext cx="2483325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22" name="矩形 2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6600460" y="1996555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仿真</a:t>
              </a:r>
            </a:p>
          </p:txBody>
        </p:sp>
        <p:cxnSp>
          <p:nvCxnSpPr>
            <p:cNvPr id="23" name="直接连接符 2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7385445" y="2431321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9441440" y="3988121"/>
            <a:ext cx="2483325" cy="815510"/>
            <a:chOff x="9441440" y="3988121"/>
            <a:chExt cx="2483325" cy="815510"/>
          </a:xfrm>
        </p:grpSpPr>
        <p:sp>
          <p:nvSpPr>
            <p:cNvPr id="25" name="矩形 2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9441440" y="4465077"/>
              <a:ext cx="2483325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26" name="矩形 2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9667431" y="3988121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逻辑</a:t>
              </a:r>
            </a:p>
          </p:txBody>
        </p:sp>
        <p:cxnSp>
          <p:nvCxnSpPr>
            <p:cNvPr id="27" name="直接连接符 2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10392699" y="4402013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0277928" y="1454759"/>
            <a:ext cx="802517" cy="802517"/>
            <a:chOff x="10277928" y="1454759"/>
            <a:chExt cx="802517" cy="802517"/>
          </a:xfrm>
        </p:grpSpPr>
        <p:sp>
          <p:nvSpPr>
            <p:cNvPr id="29" name="椭圆 28"/>
            <p:cNvSpPr/>
            <p:nvPr/>
          </p:nvSpPr>
          <p:spPr>
            <a:xfrm>
              <a:off x="10277928" y="145475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0" name="Group 85"/>
            <p:cNvGrpSpPr/>
            <p:nvPr/>
          </p:nvGrpSpPr>
          <p:grpSpPr>
            <a:xfrm>
              <a:off x="10427613" y="1609727"/>
              <a:ext cx="503147" cy="503147"/>
              <a:chOff x="1200150" y="3768725"/>
              <a:chExt cx="446088" cy="446088"/>
            </a:xfrm>
            <a:solidFill>
              <a:schemeClr val="accent1"/>
            </a:solidFill>
            <a:effectLst/>
          </p:grpSpPr>
          <p:sp>
            <p:nvSpPr>
              <p:cNvPr id="31" name="Freeform 78"/>
              <p:cNvSpPr/>
              <p:nvPr/>
            </p:nvSpPr>
            <p:spPr bwMode="auto">
              <a:xfrm>
                <a:off x="1200150" y="3768725"/>
                <a:ext cx="446088" cy="446088"/>
              </a:xfrm>
              <a:custGeom>
                <a:avLst/>
                <a:gdLst>
                  <a:gd name="T0" fmla="*/ 539 w 580"/>
                  <a:gd name="T1" fmla="*/ 141 h 580"/>
                  <a:gd name="T2" fmla="*/ 509 w 580"/>
                  <a:gd name="T3" fmla="*/ 171 h 580"/>
                  <a:gd name="T4" fmla="*/ 489 w 580"/>
                  <a:gd name="T5" fmla="*/ 181 h 580"/>
                  <a:gd name="T6" fmla="*/ 517 w 580"/>
                  <a:gd name="T7" fmla="*/ 290 h 580"/>
                  <a:gd name="T8" fmla="*/ 290 w 580"/>
                  <a:gd name="T9" fmla="*/ 517 h 580"/>
                  <a:gd name="T10" fmla="*/ 63 w 580"/>
                  <a:gd name="T11" fmla="*/ 290 h 580"/>
                  <a:gd name="T12" fmla="*/ 290 w 580"/>
                  <a:gd name="T13" fmla="*/ 63 h 580"/>
                  <a:gd name="T14" fmla="*/ 401 w 580"/>
                  <a:gd name="T15" fmla="*/ 92 h 580"/>
                  <a:gd name="T16" fmla="*/ 411 w 580"/>
                  <a:gd name="T17" fmla="*/ 72 h 580"/>
                  <a:gd name="T18" fmla="*/ 441 w 580"/>
                  <a:gd name="T19" fmla="*/ 42 h 580"/>
                  <a:gd name="T20" fmla="*/ 290 w 580"/>
                  <a:gd name="T21" fmla="*/ 0 h 580"/>
                  <a:gd name="T22" fmla="*/ 0 w 580"/>
                  <a:gd name="T23" fmla="*/ 290 h 580"/>
                  <a:gd name="T24" fmla="*/ 290 w 580"/>
                  <a:gd name="T25" fmla="*/ 580 h 580"/>
                  <a:gd name="T26" fmla="*/ 580 w 580"/>
                  <a:gd name="T27" fmla="*/ 290 h 580"/>
                  <a:gd name="T28" fmla="*/ 539 w 580"/>
                  <a:gd name="T29" fmla="*/ 141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580">
                    <a:moveTo>
                      <a:pt x="539" y="141"/>
                    </a:move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4" y="176"/>
                      <a:pt x="496" y="179"/>
                      <a:pt x="489" y="181"/>
                    </a:cubicBezTo>
                    <a:cubicBezTo>
                      <a:pt x="506" y="213"/>
                      <a:pt x="517" y="250"/>
                      <a:pt x="517" y="290"/>
                    </a:cubicBezTo>
                    <a:cubicBezTo>
                      <a:pt x="517" y="415"/>
                      <a:pt x="415" y="517"/>
                      <a:pt x="290" y="517"/>
                    </a:cubicBezTo>
                    <a:cubicBezTo>
                      <a:pt x="165" y="517"/>
                      <a:pt x="63" y="415"/>
                      <a:pt x="63" y="290"/>
                    </a:cubicBezTo>
                    <a:cubicBezTo>
                      <a:pt x="63" y="165"/>
                      <a:pt x="165" y="63"/>
                      <a:pt x="290" y="63"/>
                    </a:cubicBezTo>
                    <a:cubicBezTo>
                      <a:pt x="330" y="63"/>
                      <a:pt x="368" y="74"/>
                      <a:pt x="401" y="92"/>
                    </a:cubicBezTo>
                    <a:cubicBezTo>
                      <a:pt x="402" y="85"/>
                      <a:pt x="406" y="78"/>
                      <a:pt x="411" y="72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397" y="15"/>
                      <a:pt x="345" y="0"/>
                      <a:pt x="290" y="0"/>
                    </a:cubicBezTo>
                    <a:cubicBezTo>
                      <a:pt x="130" y="0"/>
                      <a:pt x="0" y="130"/>
                      <a:pt x="0" y="290"/>
                    </a:cubicBezTo>
                    <a:cubicBezTo>
                      <a:pt x="0" y="450"/>
                      <a:pt x="130" y="580"/>
                      <a:pt x="290" y="580"/>
                    </a:cubicBezTo>
                    <a:cubicBezTo>
                      <a:pt x="450" y="580"/>
                      <a:pt x="580" y="450"/>
                      <a:pt x="580" y="290"/>
                    </a:cubicBezTo>
                    <a:cubicBezTo>
                      <a:pt x="580" y="235"/>
                      <a:pt x="565" y="184"/>
                      <a:pt x="539" y="1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2" name="Freeform 79"/>
              <p:cNvSpPr/>
              <p:nvPr/>
            </p:nvSpPr>
            <p:spPr bwMode="auto">
              <a:xfrm>
                <a:off x="1381125" y="3781425"/>
                <a:ext cx="252413" cy="252413"/>
              </a:xfrm>
              <a:custGeom>
                <a:avLst/>
                <a:gdLst>
                  <a:gd name="T0" fmla="*/ 186 w 329"/>
                  <a:gd name="T1" fmla="*/ 67 h 328"/>
                  <a:gd name="T2" fmla="*/ 249 w 329"/>
                  <a:gd name="T3" fmla="*/ 4 h 328"/>
                  <a:gd name="T4" fmla="*/ 257 w 329"/>
                  <a:gd name="T5" fmla="*/ 7 h 328"/>
                  <a:gd name="T6" fmla="*/ 263 w 329"/>
                  <a:gd name="T7" fmla="*/ 66 h 328"/>
                  <a:gd name="T8" fmla="*/ 322 w 329"/>
                  <a:gd name="T9" fmla="*/ 71 h 328"/>
                  <a:gd name="T10" fmla="*/ 325 w 329"/>
                  <a:gd name="T11" fmla="*/ 80 h 328"/>
                  <a:gd name="T12" fmla="*/ 262 w 329"/>
                  <a:gd name="T13" fmla="*/ 142 h 328"/>
                  <a:gd name="T14" fmla="*/ 245 w 329"/>
                  <a:gd name="T15" fmla="*/ 149 h 328"/>
                  <a:gd name="T16" fmla="*/ 207 w 329"/>
                  <a:gd name="T17" fmla="*/ 145 h 328"/>
                  <a:gd name="T18" fmla="*/ 99 w 329"/>
                  <a:gd name="T19" fmla="*/ 253 h 328"/>
                  <a:gd name="T20" fmla="*/ 89 w 329"/>
                  <a:gd name="T21" fmla="*/ 309 h 328"/>
                  <a:gd name="T22" fmla="*/ 19 w 329"/>
                  <a:gd name="T23" fmla="*/ 309 h 328"/>
                  <a:gd name="T24" fmla="*/ 19 w 329"/>
                  <a:gd name="T25" fmla="*/ 239 h 328"/>
                  <a:gd name="T26" fmla="*/ 75 w 329"/>
                  <a:gd name="T27" fmla="*/ 230 h 328"/>
                  <a:gd name="T28" fmla="*/ 184 w 329"/>
                  <a:gd name="T29" fmla="*/ 121 h 328"/>
                  <a:gd name="T30" fmla="*/ 180 w 329"/>
                  <a:gd name="T31" fmla="*/ 84 h 328"/>
                  <a:gd name="T32" fmla="*/ 186 w 329"/>
                  <a:gd name="T33" fmla="*/ 6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9" h="328">
                    <a:moveTo>
                      <a:pt x="186" y="67"/>
                    </a:moveTo>
                    <a:cubicBezTo>
                      <a:pt x="249" y="4"/>
                      <a:pt x="249" y="4"/>
                      <a:pt x="249" y="4"/>
                    </a:cubicBezTo>
                    <a:cubicBezTo>
                      <a:pt x="253" y="0"/>
                      <a:pt x="256" y="1"/>
                      <a:pt x="257" y="7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322" y="71"/>
                      <a:pt x="322" y="71"/>
                      <a:pt x="322" y="71"/>
                    </a:cubicBezTo>
                    <a:cubicBezTo>
                      <a:pt x="327" y="72"/>
                      <a:pt x="329" y="76"/>
                      <a:pt x="325" y="80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58" y="146"/>
                      <a:pt x="250" y="149"/>
                      <a:pt x="245" y="149"/>
                    </a:cubicBezTo>
                    <a:cubicBezTo>
                      <a:pt x="207" y="145"/>
                      <a:pt x="207" y="145"/>
                      <a:pt x="207" y="145"/>
                    </a:cubicBezTo>
                    <a:cubicBezTo>
                      <a:pt x="99" y="253"/>
                      <a:pt x="99" y="253"/>
                      <a:pt x="99" y="253"/>
                    </a:cubicBezTo>
                    <a:cubicBezTo>
                      <a:pt x="107" y="272"/>
                      <a:pt x="104" y="294"/>
                      <a:pt x="89" y="309"/>
                    </a:cubicBezTo>
                    <a:cubicBezTo>
                      <a:pt x="70" y="328"/>
                      <a:pt x="39" y="328"/>
                      <a:pt x="19" y="309"/>
                    </a:cubicBezTo>
                    <a:cubicBezTo>
                      <a:pt x="0" y="290"/>
                      <a:pt x="0" y="259"/>
                      <a:pt x="19" y="239"/>
                    </a:cubicBezTo>
                    <a:cubicBezTo>
                      <a:pt x="34" y="224"/>
                      <a:pt x="57" y="221"/>
                      <a:pt x="75" y="230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79" y="78"/>
                      <a:pt x="182" y="71"/>
                      <a:pt x="186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3" name="Freeform 80"/>
              <p:cNvSpPr/>
              <p:nvPr/>
            </p:nvSpPr>
            <p:spPr bwMode="auto">
              <a:xfrm>
                <a:off x="1292225" y="3860800"/>
                <a:ext cx="261938" cy="261938"/>
              </a:xfrm>
              <a:custGeom>
                <a:avLst/>
                <a:gdLst>
                  <a:gd name="T0" fmla="*/ 170 w 340"/>
                  <a:gd name="T1" fmla="*/ 73 h 340"/>
                  <a:gd name="T2" fmla="*/ 212 w 340"/>
                  <a:gd name="T3" fmla="*/ 83 h 340"/>
                  <a:gd name="T4" fmla="*/ 266 w 340"/>
                  <a:gd name="T5" fmla="*/ 30 h 340"/>
                  <a:gd name="T6" fmla="*/ 170 w 340"/>
                  <a:gd name="T7" fmla="*/ 0 h 340"/>
                  <a:gd name="T8" fmla="*/ 0 w 340"/>
                  <a:gd name="T9" fmla="*/ 170 h 340"/>
                  <a:gd name="T10" fmla="*/ 170 w 340"/>
                  <a:gd name="T11" fmla="*/ 340 h 340"/>
                  <a:gd name="T12" fmla="*/ 340 w 340"/>
                  <a:gd name="T13" fmla="*/ 170 h 340"/>
                  <a:gd name="T14" fmla="*/ 311 w 340"/>
                  <a:gd name="T15" fmla="*/ 76 h 340"/>
                  <a:gd name="T16" fmla="*/ 258 w 340"/>
                  <a:gd name="T17" fmla="*/ 130 h 340"/>
                  <a:gd name="T18" fmla="*/ 267 w 340"/>
                  <a:gd name="T19" fmla="*/ 170 h 340"/>
                  <a:gd name="T20" fmla="*/ 170 w 340"/>
                  <a:gd name="T21" fmla="*/ 267 h 340"/>
                  <a:gd name="T22" fmla="*/ 73 w 340"/>
                  <a:gd name="T23" fmla="*/ 170 h 340"/>
                  <a:gd name="T24" fmla="*/ 170 w 340"/>
                  <a:gd name="T25" fmla="*/ 7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0" h="340">
                    <a:moveTo>
                      <a:pt x="170" y="73"/>
                    </a:moveTo>
                    <a:cubicBezTo>
                      <a:pt x="185" y="73"/>
                      <a:pt x="199" y="77"/>
                      <a:pt x="212" y="83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38" y="11"/>
                      <a:pt x="205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64"/>
                      <a:pt x="76" y="340"/>
                      <a:pt x="170" y="340"/>
                    </a:cubicBezTo>
                    <a:cubicBezTo>
                      <a:pt x="264" y="340"/>
                      <a:pt x="340" y="264"/>
                      <a:pt x="340" y="170"/>
                    </a:cubicBezTo>
                    <a:cubicBezTo>
                      <a:pt x="340" y="135"/>
                      <a:pt x="329" y="103"/>
                      <a:pt x="311" y="76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64" y="142"/>
                      <a:pt x="267" y="156"/>
                      <a:pt x="267" y="170"/>
                    </a:cubicBezTo>
                    <a:cubicBezTo>
                      <a:pt x="267" y="223"/>
                      <a:pt x="223" y="267"/>
                      <a:pt x="170" y="267"/>
                    </a:cubicBezTo>
                    <a:cubicBezTo>
                      <a:pt x="117" y="267"/>
                      <a:pt x="73" y="223"/>
                      <a:pt x="73" y="170"/>
                    </a:cubicBezTo>
                    <a:cubicBezTo>
                      <a:pt x="73" y="117"/>
                      <a:pt x="117" y="73"/>
                      <a:pt x="170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217221" y="5030729"/>
            <a:ext cx="802517" cy="802517"/>
            <a:chOff x="7217221" y="5030729"/>
            <a:chExt cx="802517" cy="802517"/>
          </a:xfrm>
        </p:grpSpPr>
        <p:sp>
          <p:nvSpPr>
            <p:cNvPr id="35" name="椭圆 34"/>
            <p:cNvSpPr/>
            <p:nvPr/>
          </p:nvSpPr>
          <p:spPr>
            <a:xfrm>
              <a:off x="7217221" y="503072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6" name="Group 213"/>
            <p:cNvGrpSpPr/>
            <p:nvPr/>
          </p:nvGrpSpPr>
          <p:grpSpPr>
            <a:xfrm>
              <a:off x="7371382" y="5213678"/>
              <a:ext cx="494194" cy="456593"/>
              <a:chOff x="2900363" y="5486400"/>
              <a:chExt cx="438150" cy="404813"/>
            </a:xfrm>
            <a:solidFill>
              <a:schemeClr val="accent1"/>
            </a:solidFill>
            <a:effectLst/>
          </p:grpSpPr>
          <p:sp>
            <p:nvSpPr>
              <p:cNvPr id="37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8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71079" y="5030729"/>
            <a:ext cx="802517" cy="802517"/>
            <a:chOff x="971079" y="5030729"/>
            <a:chExt cx="802517" cy="802517"/>
          </a:xfrm>
        </p:grpSpPr>
        <p:sp>
          <p:nvSpPr>
            <p:cNvPr id="40" name="椭圆 39"/>
            <p:cNvSpPr/>
            <p:nvPr/>
          </p:nvSpPr>
          <p:spPr>
            <a:xfrm>
              <a:off x="971079" y="503072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1" name="Group 231"/>
            <p:cNvGrpSpPr/>
            <p:nvPr/>
          </p:nvGrpSpPr>
          <p:grpSpPr>
            <a:xfrm>
              <a:off x="1128100" y="5131573"/>
              <a:ext cx="474499" cy="531796"/>
              <a:chOff x="4608513" y="6291263"/>
              <a:chExt cx="420688" cy="471488"/>
            </a:xfrm>
            <a:solidFill>
              <a:schemeClr val="accent1"/>
            </a:solidFill>
            <a:effectLst/>
          </p:grpSpPr>
          <p:sp>
            <p:nvSpPr>
              <p:cNvPr id="42" name="Freeform 218"/>
              <p:cNvSpPr/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3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4" name="Freeform 220"/>
              <p:cNvSpPr/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080613" y="1454760"/>
            <a:ext cx="802517" cy="802517"/>
            <a:chOff x="4080613" y="1454760"/>
            <a:chExt cx="802517" cy="802517"/>
          </a:xfrm>
        </p:grpSpPr>
        <p:sp>
          <p:nvSpPr>
            <p:cNvPr id="46" name="椭圆 45"/>
            <p:cNvSpPr/>
            <p:nvPr/>
          </p:nvSpPr>
          <p:spPr>
            <a:xfrm>
              <a:off x="4080613" y="1454760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7" name="Group 268"/>
            <p:cNvGrpSpPr/>
            <p:nvPr/>
          </p:nvGrpSpPr>
          <p:grpSpPr>
            <a:xfrm>
              <a:off x="4308187" y="1585798"/>
              <a:ext cx="347368" cy="551491"/>
              <a:chOff x="3824288" y="5486400"/>
              <a:chExt cx="307975" cy="488950"/>
            </a:xfrm>
            <a:solidFill>
              <a:schemeClr val="accent1"/>
            </a:solidFill>
            <a:effectLst/>
          </p:grpSpPr>
          <p:sp>
            <p:nvSpPr>
              <p:cNvPr id="48" name="Freeform 248"/>
              <p:cNvSpPr>
                <a:spLocks noEditPoints="1"/>
              </p:cNvSpPr>
              <p:nvPr/>
            </p:nvSpPr>
            <p:spPr bwMode="auto">
              <a:xfrm>
                <a:off x="3824288" y="5486400"/>
                <a:ext cx="307975" cy="338138"/>
              </a:xfrm>
              <a:custGeom>
                <a:avLst/>
                <a:gdLst>
                  <a:gd name="T0" fmla="*/ 227 w 401"/>
                  <a:gd name="T1" fmla="*/ 250 h 440"/>
                  <a:gd name="T2" fmla="*/ 215 w 401"/>
                  <a:gd name="T3" fmla="*/ 251 h 440"/>
                  <a:gd name="T4" fmla="*/ 224 w 401"/>
                  <a:gd name="T5" fmla="*/ 283 h 440"/>
                  <a:gd name="T6" fmla="*/ 200 w 401"/>
                  <a:gd name="T7" fmla="*/ 329 h 440"/>
                  <a:gd name="T8" fmla="*/ 175 w 401"/>
                  <a:gd name="T9" fmla="*/ 283 h 440"/>
                  <a:gd name="T10" fmla="*/ 187 w 401"/>
                  <a:gd name="T11" fmla="*/ 251 h 440"/>
                  <a:gd name="T12" fmla="*/ 181 w 401"/>
                  <a:gd name="T13" fmla="*/ 250 h 440"/>
                  <a:gd name="T14" fmla="*/ 148 w 401"/>
                  <a:gd name="T15" fmla="*/ 283 h 440"/>
                  <a:gd name="T16" fmla="*/ 148 w 401"/>
                  <a:gd name="T17" fmla="*/ 440 h 440"/>
                  <a:gd name="T18" fmla="*/ 254 w 401"/>
                  <a:gd name="T19" fmla="*/ 440 h 440"/>
                  <a:gd name="T20" fmla="*/ 254 w 401"/>
                  <a:gd name="T21" fmla="*/ 280 h 440"/>
                  <a:gd name="T22" fmla="*/ 227 w 401"/>
                  <a:gd name="T23" fmla="*/ 250 h 440"/>
                  <a:gd name="T24" fmla="*/ 401 w 401"/>
                  <a:gd name="T25" fmla="*/ 201 h 440"/>
                  <a:gd name="T26" fmla="*/ 200 w 401"/>
                  <a:gd name="T27" fmla="*/ 0 h 440"/>
                  <a:gd name="T28" fmla="*/ 0 w 401"/>
                  <a:gd name="T29" fmla="*/ 201 h 440"/>
                  <a:gd name="T30" fmla="*/ 0 w 401"/>
                  <a:gd name="T31" fmla="*/ 211 h 440"/>
                  <a:gd name="T32" fmla="*/ 0 w 401"/>
                  <a:gd name="T33" fmla="*/ 220 h 440"/>
                  <a:gd name="T34" fmla="*/ 84 w 401"/>
                  <a:gd name="T35" fmla="*/ 375 h 440"/>
                  <a:gd name="T36" fmla="*/ 113 w 401"/>
                  <a:gd name="T37" fmla="*/ 440 h 440"/>
                  <a:gd name="T38" fmla="*/ 113 w 401"/>
                  <a:gd name="T39" fmla="*/ 440 h 440"/>
                  <a:gd name="T40" fmla="*/ 131 w 401"/>
                  <a:gd name="T41" fmla="*/ 440 h 440"/>
                  <a:gd name="T42" fmla="*/ 131 w 401"/>
                  <a:gd name="T43" fmla="*/ 283 h 440"/>
                  <a:gd name="T44" fmla="*/ 181 w 401"/>
                  <a:gd name="T45" fmla="*/ 234 h 440"/>
                  <a:gd name="T46" fmla="*/ 202 w 401"/>
                  <a:gd name="T47" fmla="*/ 239 h 440"/>
                  <a:gd name="T48" fmla="*/ 227 w 401"/>
                  <a:gd name="T49" fmla="*/ 233 h 440"/>
                  <a:gd name="T50" fmla="*/ 271 w 401"/>
                  <a:gd name="T51" fmla="*/ 280 h 440"/>
                  <a:gd name="T52" fmla="*/ 271 w 401"/>
                  <a:gd name="T53" fmla="*/ 440 h 440"/>
                  <a:gd name="T54" fmla="*/ 288 w 401"/>
                  <a:gd name="T55" fmla="*/ 440 h 440"/>
                  <a:gd name="T56" fmla="*/ 288 w 401"/>
                  <a:gd name="T57" fmla="*/ 440 h 440"/>
                  <a:gd name="T58" fmla="*/ 317 w 401"/>
                  <a:gd name="T59" fmla="*/ 375 h 440"/>
                  <a:gd name="T60" fmla="*/ 401 w 401"/>
                  <a:gd name="T61" fmla="*/ 220 h 440"/>
                  <a:gd name="T62" fmla="*/ 401 w 401"/>
                  <a:gd name="T63" fmla="*/ 211 h 440"/>
                  <a:gd name="T64" fmla="*/ 401 w 401"/>
                  <a:gd name="T65" fmla="*/ 201 h 440"/>
                  <a:gd name="T66" fmla="*/ 208 w 401"/>
                  <a:gd name="T67" fmla="*/ 283 h 440"/>
                  <a:gd name="T68" fmla="*/ 201 w 401"/>
                  <a:gd name="T69" fmla="*/ 260 h 440"/>
                  <a:gd name="T70" fmla="*/ 192 w 401"/>
                  <a:gd name="T71" fmla="*/ 283 h 440"/>
                  <a:gd name="T72" fmla="*/ 200 w 401"/>
                  <a:gd name="T73" fmla="*/ 313 h 440"/>
                  <a:gd name="T74" fmla="*/ 208 w 401"/>
                  <a:gd name="T75" fmla="*/ 2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1" h="440">
                    <a:moveTo>
                      <a:pt x="227" y="250"/>
                    </a:moveTo>
                    <a:cubicBezTo>
                      <a:pt x="223" y="250"/>
                      <a:pt x="219" y="250"/>
                      <a:pt x="215" y="251"/>
                    </a:cubicBezTo>
                    <a:cubicBezTo>
                      <a:pt x="221" y="260"/>
                      <a:pt x="224" y="270"/>
                      <a:pt x="224" y="283"/>
                    </a:cubicBezTo>
                    <a:cubicBezTo>
                      <a:pt x="224" y="317"/>
                      <a:pt x="211" y="329"/>
                      <a:pt x="200" y="329"/>
                    </a:cubicBezTo>
                    <a:cubicBezTo>
                      <a:pt x="188" y="329"/>
                      <a:pt x="175" y="315"/>
                      <a:pt x="175" y="283"/>
                    </a:cubicBezTo>
                    <a:cubicBezTo>
                      <a:pt x="175" y="270"/>
                      <a:pt x="180" y="259"/>
                      <a:pt x="187" y="251"/>
                    </a:cubicBezTo>
                    <a:cubicBezTo>
                      <a:pt x="185" y="250"/>
                      <a:pt x="183" y="250"/>
                      <a:pt x="181" y="250"/>
                    </a:cubicBezTo>
                    <a:cubicBezTo>
                      <a:pt x="165" y="250"/>
                      <a:pt x="148" y="262"/>
                      <a:pt x="148" y="283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280"/>
                      <a:pt x="254" y="280"/>
                      <a:pt x="254" y="280"/>
                    </a:cubicBezTo>
                    <a:cubicBezTo>
                      <a:pt x="254" y="252"/>
                      <a:pt x="233" y="250"/>
                      <a:pt x="227" y="250"/>
                    </a:cubicBezTo>
                    <a:close/>
                    <a:moveTo>
                      <a:pt x="401" y="201"/>
                    </a:moveTo>
                    <a:cubicBezTo>
                      <a:pt x="401" y="90"/>
                      <a:pt x="311" y="0"/>
                      <a:pt x="200" y="0"/>
                    </a:cubicBezTo>
                    <a:cubicBezTo>
                      <a:pt x="89" y="0"/>
                      <a:pt x="0" y="90"/>
                      <a:pt x="0" y="201"/>
                    </a:cubicBezTo>
                    <a:cubicBezTo>
                      <a:pt x="0" y="204"/>
                      <a:pt x="0" y="208"/>
                      <a:pt x="0" y="211"/>
                    </a:cubicBezTo>
                    <a:cubicBezTo>
                      <a:pt x="0" y="214"/>
                      <a:pt x="0" y="217"/>
                      <a:pt x="0" y="220"/>
                    </a:cubicBezTo>
                    <a:cubicBezTo>
                      <a:pt x="0" y="300"/>
                      <a:pt x="84" y="375"/>
                      <a:pt x="84" y="375"/>
                    </a:cubicBezTo>
                    <a:cubicBezTo>
                      <a:pt x="100" y="390"/>
                      <a:pt x="113" y="419"/>
                      <a:pt x="113" y="440"/>
                    </a:cubicBezTo>
                    <a:cubicBezTo>
                      <a:pt x="113" y="440"/>
                      <a:pt x="113" y="440"/>
                      <a:pt x="113" y="440"/>
                    </a:cubicBezTo>
                    <a:cubicBezTo>
                      <a:pt x="131" y="440"/>
                      <a:pt x="131" y="440"/>
                      <a:pt x="131" y="440"/>
                    </a:cubicBezTo>
                    <a:cubicBezTo>
                      <a:pt x="131" y="283"/>
                      <a:pt x="131" y="283"/>
                      <a:pt x="131" y="283"/>
                    </a:cubicBezTo>
                    <a:cubicBezTo>
                      <a:pt x="131" y="252"/>
                      <a:pt x="156" y="234"/>
                      <a:pt x="181" y="234"/>
                    </a:cubicBezTo>
                    <a:cubicBezTo>
                      <a:pt x="189" y="234"/>
                      <a:pt x="196" y="236"/>
                      <a:pt x="202" y="239"/>
                    </a:cubicBezTo>
                    <a:cubicBezTo>
                      <a:pt x="210" y="235"/>
                      <a:pt x="218" y="233"/>
                      <a:pt x="227" y="233"/>
                    </a:cubicBezTo>
                    <a:cubicBezTo>
                      <a:pt x="249" y="233"/>
                      <a:pt x="271" y="248"/>
                      <a:pt x="271" y="280"/>
                    </a:cubicBezTo>
                    <a:cubicBezTo>
                      <a:pt x="271" y="440"/>
                      <a:pt x="271" y="440"/>
                      <a:pt x="271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19"/>
                      <a:pt x="301" y="390"/>
                      <a:pt x="317" y="375"/>
                    </a:cubicBezTo>
                    <a:cubicBezTo>
                      <a:pt x="317" y="375"/>
                      <a:pt x="401" y="300"/>
                      <a:pt x="401" y="220"/>
                    </a:cubicBezTo>
                    <a:cubicBezTo>
                      <a:pt x="401" y="217"/>
                      <a:pt x="401" y="214"/>
                      <a:pt x="401" y="211"/>
                    </a:cubicBezTo>
                    <a:cubicBezTo>
                      <a:pt x="401" y="208"/>
                      <a:pt x="401" y="204"/>
                      <a:pt x="401" y="201"/>
                    </a:cubicBezTo>
                    <a:close/>
                    <a:moveTo>
                      <a:pt x="208" y="283"/>
                    </a:moveTo>
                    <a:cubicBezTo>
                      <a:pt x="208" y="272"/>
                      <a:pt x="205" y="265"/>
                      <a:pt x="201" y="260"/>
                    </a:cubicBezTo>
                    <a:cubicBezTo>
                      <a:pt x="195" y="265"/>
                      <a:pt x="192" y="273"/>
                      <a:pt x="192" y="283"/>
                    </a:cubicBezTo>
                    <a:cubicBezTo>
                      <a:pt x="192" y="304"/>
                      <a:pt x="198" y="312"/>
                      <a:pt x="200" y="313"/>
                    </a:cubicBezTo>
                    <a:cubicBezTo>
                      <a:pt x="201" y="312"/>
                      <a:pt x="208" y="306"/>
                      <a:pt x="208" y="2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9" name="Freeform 249"/>
              <p:cNvSpPr/>
              <p:nvPr/>
            </p:nvSpPr>
            <p:spPr bwMode="auto">
              <a:xfrm>
                <a:off x="3917950" y="5843588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0" name="Freeform 250"/>
              <p:cNvSpPr/>
              <p:nvPr/>
            </p:nvSpPr>
            <p:spPr bwMode="auto">
              <a:xfrm>
                <a:off x="3917950" y="5880100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9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5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1" name="Freeform 251"/>
              <p:cNvSpPr/>
              <p:nvPr/>
            </p:nvSpPr>
            <p:spPr bwMode="auto">
              <a:xfrm>
                <a:off x="3917950" y="5916613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2" name="Freeform 252"/>
              <p:cNvSpPr/>
              <p:nvPr/>
            </p:nvSpPr>
            <p:spPr bwMode="auto">
              <a:xfrm>
                <a:off x="3943350" y="5953125"/>
                <a:ext cx="68263" cy="22225"/>
              </a:xfrm>
              <a:custGeom>
                <a:avLst/>
                <a:gdLst>
                  <a:gd name="T0" fmla="*/ 0 w 90"/>
                  <a:gd name="T1" fmla="*/ 0 h 29"/>
                  <a:gd name="T2" fmla="*/ 45 w 90"/>
                  <a:gd name="T3" fmla="*/ 29 h 29"/>
                  <a:gd name="T4" fmla="*/ 90 w 90"/>
                  <a:gd name="T5" fmla="*/ 0 h 29"/>
                  <a:gd name="T6" fmla="*/ 0 w 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9">
                    <a:moveTo>
                      <a:pt x="0" y="0"/>
                    </a:moveTo>
                    <a:cubicBezTo>
                      <a:pt x="9" y="17"/>
                      <a:pt x="26" y="29"/>
                      <a:pt x="45" y="29"/>
                    </a:cubicBezTo>
                    <a:cubicBezTo>
                      <a:pt x="65" y="29"/>
                      <a:pt x="82" y="17"/>
                      <a:pt x="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7921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847537"/>
            <a:ext cx="12192000" cy="31629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4623" y="3381337"/>
            <a:ext cx="11042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cs typeface="+mn-ea"/>
                <a:sym typeface="+mn-lt"/>
              </a:rPr>
              <a:t>THANK YOU FOR YOUR CRITICISM AND ADVICE</a:t>
            </a:r>
            <a:endParaRPr lang="zh-CN" alt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6782" y="4142021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答辩学生：黄鑫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23666" y="2429076"/>
            <a:ext cx="9944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cs typeface="+mn-ea"/>
                <a:sym typeface="+mn-lt"/>
              </a:rPr>
              <a:t>感谢您的批评与指教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650408" y="4142021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指导教师：陈虹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>
          <a:xfrm>
            <a:off x="6598498" y="4147086"/>
            <a:ext cx="373247" cy="360000"/>
          </a:xfrm>
          <a:custGeom>
            <a:avLst/>
            <a:gdLst>
              <a:gd name="connsiteX0" fmla="*/ 2980072 w 3788229"/>
              <a:gd name="connsiteY0" fmla="*/ 2739384 h 3653784"/>
              <a:gd name="connsiteX1" fmla="*/ 3196072 w 3788229"/>
              <a:gd name="connsiteY1" fmla="*/ 3653784 h 3653784"/>
              <a:gd name="connsiteX2" fmla="*/ 2764072 w 3788229"/>
              <a:gd name="connsiteY2" fmla="*/ 3653784 h 3653784"/>
              <a:gd name="connsiteX3" fmla="*/ 2980071 w 3788229"/>
              <a:gd name="connsiteY3" fmla="*/ 2439230 h 3653784"/>
              <a:gd name="connsiteX4" fmla="*/ 3079350 w 3788229"/>
              <a:gd name="connsiteY4" fmla="*/ 2538509 h 3653784"/>
              <a:gd name="connsiteX5" fmla="*/ 2980071 w 3788229"/>
              <a:gd name="connsiteY5" fmla="*/ 2637788 h 3653784"/>
              <a:gd name="connsiteX6" fmla="*/ 2880792 w 3788229"/>
              <a:gd name="connsiteY6" fmla="*/ 2538509 h 3653784"/>
              <a:gd name="connsiteX7" fmla="*/ 2980071 w 3788229"/>
              <a:gd name="connsiteY7" fmla="*/ 2439230 h 3653784"/>
              <a:gd name="connsiteX8" fmla="*/ 3338287 w 3788229"/>
              <a:gd name="connsiteY8" fmla="*/ 1211948 h 3653784"/>
              <a:gd name="connsiteX9" fmla="*/ 3338287 w 3788229"/>
              <a:gd name="connsiteY9" fmla="*/ 2086440 h 3653784"/>
              <a:gd name="connsiteX10" fmla="*/ 3039944 w 3788229"/>
              <a:gd name="connsiteY10" fmla="*/ 2219119 h 3653784"/>
              <a:gd name="connsiteX11" fmla="*/ 3039944 w 3788229"/>
              <a:gd name="connsiteY11" fmla="*/ 1344627 h 3653784"/>
              <a:gd name="connsiteX12" fmla="*/ 449942 w 3788229"/>
              <a:gd name="connsiteY12" fmla="*/ 1211948 h 3653784"/>
              <a:gd name="connsiteX13" fmla="*/ 1894114 w 3788229"/>
              <a:gd name="connsiteY13" fmla="*/ 1854197 h 3653784"/>
              <a:gd name="connsiteX14" fmla="*/ 2920199 w 3788229"/>
              <a:gd name="connsiteY14" fmla="*/ 1397879 h 3653784"/>
              <a:gd name="connsiteX15" fmla="*/ 2920199 w 3788229"/>
              <a:gd name="connsiteY15" fmla="*/ 2272371 h 3653784"/>
              <a:gd name="connsiteX16" fmla="*/ 1894114 w 3788229"/>
              <a:gd name="connsiteY16" fmla="*/ 2728689 h 3653784"/>
              <a:gd name="connsiteX17" fmla="*/ 449942 w 3788229"/>
              <a:gd name="connsiteY17" fmla="*/ 2086440 h 3653784"/>
              <a:gd name="connsiteX18" fmla="*/ 1894115 w 3788229"/>
              <a:gd name="connsiteY18" fmla="*/ 0 h 3653784"/>
              <a:gd name="connsiteX19" fmla="*/ 3788229 w 3788229"/>
              <a:gd name="connsiteY19" fmla="*/ 849086 h 3653784"/>
              <a:gd name="connsiteX20" fmla="*/ 2898197 w 3788229"/>
              <a:gd name="connsiteY20" fmla="*/ 1248066 h 3653784"/>
              <a:gd name="connsiteX21" fmla="*/ 2073823 w 3788229"/>
              <a:gd name="connsiteY21" fmla="*/ 857613 h 3653784"/>
              <a:gd name="connsiteX22" fmla="*/ 2075544 w 3788229"/>
              <a:gd name="connsiteY22" fmla="*/ 849086 h 3653784"/>
              <a:gd name="connsiteX23" fmla="*/ 1894115 w 3788229"/>
              <a:gd name="connsiteY23" fmla="*/ 667657 h 3653784"/>
              <a:gd name="connsiteX24" fmla="*/ 1712686 w 3788229"/>
              <a:gd name="connsiteY24" fmla="*/ 849086 h 3653784"/>
              <a:gd name="connsiteX25" fmla="*/ 1894115 w 3788229"/>
              <a:gd name="connsiteY25" fmla="*/ 1030515 h 3653784"/>
              <a:gd name="connsiteX26" fmla="*/ 2022405 w 3788229"/>
              <a:gd name="connsiteY26" fmla="*/ 977376 h 3653784"/>
              <a:gd name="connsiteX27" fmla="*/ 2028342 w 3788229"/>
              <a:gd name="connsiteY27" fmla="*/ 968569 h 3653784"/>
              <a:gd name="connsiteX28" fmla="*/ 2754477 w 3788229"/>
              <a:gd name="connsiteY28" fmla="*/ 1312493 h 3653784"/>
              <a:gd name="connsiteX29" fmla="*/ 1894115 w 3788229"/>
              <a:gd name="connsiteY29" fmla="*/ 1698172 h 3653784"/>
              <a:gd name="connsiteX30" fmla="*/ 0 w 3788229"/>
              <a:gd name="connsiteY30" fmla="*/ 849086 h 365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88229" h="3653784">
                <a:moveTo>
                  <a:pt x="2980072" y="2739384"/>
                </a:moveTo>
                <a:lnTo>
                  <a:pt x="3196072" y="3653784"/>
                </a:lnTo>
                <a:lnTo>
                  <a:pt x="2764072" y="3653784"/>
                </a:lnTo>
                <a:close/>
                <a:moveTo>
                  <a:pt x="2980071" y="2439230"/>
                </a:moveTo>
                <a:cubicBezTo>
                  <a:pt x="3034901" y="2439230"/>
                  <a:pt x="3079350" y="2483679"/>
                  <a:pt x="3079350" y="2538509"/>
                </a:cubicBezTo>
                <a:cubicBezTo>
                  <a:pt x="3079350" y="2593339"/>
                  <a:pt x="3034901" y="2637788"/>
                  <a:pt x="2980071" y="2637788"/>
                </a:cubicBezTo>
                <a:cubicBezTo>
                  <a:pt x="2925241" y="2637788"/>
                  <a:pt x="2880792" y="2593339"/>
                  <a:pt x="2880792" y="2538509"/>
                </a:cubicBezTo>
                <a:cubicBezTo>
                  <a:pt x="2880792" y="2483679"/>
                  <a:pt x="2925241" y="2439230"/>
                  <a:pt x="2980071" y="2439230"/>
                </a:cubicBezTo>
                <a:close/>
                <a:moveTo>
                  <a:pt x="3338287" y="1211948"/>
                </a:moveTo>
                <a:lnTo>
                  <a:pt x="3338287" y="2086440"/>
                </a:lnTo>
                <a:lnTo>
                  <a:pt x="3039944" y="2219119"/>
                </a:lnTo>
                <a:lnTo>
                  <a:pt x="3039944" y="1344627"/>
                </a:lnTo>
                <a:close/>
                <a:moveTo>
                  <a:pt x="449942" y="1211948"/>
                </a:moveTo>
                <a:lnTo>
                  <a:pt x="1894114" y="1854197"/>
                </a:lnTo>
                <a:lnTo>
                  <a:pt x="2920199" y="1397879"/>
                </a:lnTo>
                <a:lnTo>
                  <a:pt x="2920199" y="2272371"/>
                </a:lnTo>
                <a:lnTo>
                  <a:pt x="1894114" y="2728689"/>
                </a:lnTo>
                <a:lnTo>
                  <a:pt x="449942" y="2086440"/>
                </a:lnTo>
                <a:close/>
                <a:moveTo>
                  <a:pt x="1894115" y="0"/>
                </a:moveTo>
                <a:lnTo>
                  <a:pt x="3788229" y="849086"/>
                </a:lnTo>
                <a:lnTo>
                  <a:pt x="2898197" y="1248066"/>
                </a:lnTo>
                <a:lnTo>
                  <a:pt x="2073823" y="857613"/>
                </a:lnTo>
                <a:lnTo>
                  <a:pt x="2075544" y="849086"/>
                </a:lnTo>
                <a:cubicBezTo>
                  <a:pt x="2075544" y="748886"/>
                  <a:pt x="1994315" y="667657"/>
                  <a:pt x="1894115" y="667657"/>
                </a:cubicBezTo>
                <a:cubicBezTo>
                  <a:pt x="1793915" y="667657"/>
                  <a:pt x="1712686" y="748886"/>
                  <a:pt x="1712686" y="849086"/>
                </a:cubicBezTo>
                <a:cubicBezTo>
                  <a:pt x="1712686" y="949286"/>
                  <a:pt x="1793915" y="1030515"/>
                  <a:pt x="1894115" y="1030515"/>
                </a:cubicBezTo>
                <a:cubicBezTo>
                  <a:pt x="1944215" y="1030515"/>
                  <a:pt x="1989573" y="1010208"/>
                  <a:pt x="2022405" y="977376"/>
                </a:cubicBezTo>
                <a:lnTo>
                  <a:pt x="2028342" y="968569"/>
                </a:lnTo>
                <a:lnTo>
                  <a:pt x="2754477" y="1312493"/>
                </a:lnTo>
                <a:lnTo>
                  <a:pt x="1894115" y="1698172"/>
                </a:lnTo>
                <a:lnTo>
                  <a:pt x="0" y="8490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>
            <a:off x="3199046" y="4165086"/>
            <a:ext cx="324000" cy="324000"/>
          </a:xfrm>
          <a:custGeom>
            <a:avLst/>
            <a:gdLst>
              <a:gd name="connsiteX0" fmla="*/ 323834 w 3757853"/>
              <a:gd name="connsiteY0" fmla="*/ 2826194 h 3757854"/>
              <a:gd name="connsiteX1" fmla="*/ 931659 w 3757853"/>
              <a:gd name="connsiteY1" fmla="*/ 3434019 h 3757854"/>
              <a:gd name="connsiteX2" fmla="*/ 0 w 3757853"/>
              <a:gd name="connsiteY2" fmla="*/ 3757854 h 3757854"/>
              <a:gd name="connsiteX3" fmla="*/ 2958831 w 3757853"/>
              <a:gd name="connsiteY3" fmla="*/ 543794 h 3757854"/>
              <a:gd name="connsiteX4" fmla="*/ 2048517 w 3757853"/>
              <a:gd name="connsiteY4" fmla="*/ 1454108 h 3757854"/>
              <a:gd name="connsiteX5" fmla="*/ 2303745 w 3757853"/>
              <a:gd name="connsiteY5" fmla="*/ 1709336 h 3757854"/>
              <a:gd name="connsiteX6" fmla="*/ 3214059 w 3757853"/>
              <a:gd name="connsiteY6" fmla="*/ 799022 h 3757854"/>
              <a:gd name="connsiteX7" fmla="*/ 3046271 w 3757853"/>
              <a:gd name="connsiteY7" fmla="*/ 0 h 3757854"/>
              <a:gd name="connsiteX8" fmla="*/ 3130563 w 3757853"/>
              <a:gd name="connsiteY8" fmla="*/ 34915 h 3757854"/>
              <a:gd name="connsiteX9" fmla="*/ 3722939 w 3757853"/>
              <a:gd name="connsiteY9" fmla="*/ 627292 h 3757854"/>
              <a:gd name="connsiteX10" fmla="*/ 3722939 w 3757853"/>
              <a:gd name="connsiteY10" fmla="*/ 795874 h 3757854"/>
              <a:gd name="connsiteX11" fmla="*/ 1177594 w 3757853"/>
              <a:gd name="connsiteY11" fmla="*/ 3341219 h 3757854"/>
              <a:gd name="connsiteX12" fmla="*/ 1009011 w 3757853"/>
              <a:gd name="connsiteY12" fmla="*/ 3341219 h 3757854"/>
              <a:gd name="connsiteX13" fmla="*/ 416635 w 3757853"/>
              <a:gd name="connsiteY13" fmla="*/ 2748843 h 3757854"/>
              <a:gd name="connsiteX14" fmla="*/ 416635 w 3757853"/>
              <a:gd name="connsiteY14" fmla="*/ 2580260 h 3757854"/>
              <a:gd name="connsiteX15" fmla="*/ 2961980 w 3757853"/>
              <a:gd name="connsiteY15" fmla="*/ 34915 h 3757854"/>
              <a:gd name="connsiteX16" fmla="*/ 3046271 w 3757853"/>
              <a:gd name="connsiteY16" fmla="*/ 0 h 3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7853" h="3757854">
                <a:moveTo>
                  <a:pt x="323834" y="2826194"/>
                </a:moveTo>
                <a:lnTo>
                  <a:pt x="931659" y="3434019"/>
                </a:lnTo>
                <a:lnTo>
                  <a:pt x="0" y="3757854"/>
                </a:lnTo>
                <a:close/>
                <a:moveTo>
                  <a:pt x="2958831" y="543794"/>
                </a:moveTo>
                <a:lnTo>
                  <a:pt x="2048517" y="1454108"/>
                </a:lnTo>
                <a:lnTo>
                  <a:pt x="2303745" y="1709336"/>
                </a:lnTo>
                <a:lnTo>
                  <a:pt x="3214059" y="799022"/>
                </a:lnTo>
                <a:close/>
                <a:moveTo>
                  <a:pt x="3046271" y="0"/>
                </a:moveTo>
                <a:cubicBezTo>
                  <a:pt x="3076779" y="0"/>
                  <a:pt x="3107286" y="11638"/>
                  <a:pt x="3130563" y="34915"/>
                </a:cubicBezTo>
                <a:lnTo>
                  <a:pt x="3722939" y="627292"/>
                </a:lnTo>
                <a:cubicBezTo>
                  <a:pt x="3769492" y="673845"/>
                  <a:pt x="3769492" y="749321"/>
                  <a:pt x="3722939" y="795874"/>
                </a:cubicBezTo>
                <a:lnTo>
                  <a:pt x="1177594" y="3341219"/>
                </a:lnTo>
                <a:cubicBezTo>
                  <a:pt x="1131041" y="3387772"/>
                  <a:pt x="1055565" y="3387772"/>
                  <a:pt x="1009011" y="3341219"/>
                </a:cubicBezTo>
                <a:lnTo>
                  <a:pt x="416635" y="2748843"/>
                </a:lnTo>
                <a:cubicBezTo>
                  <a:pt x="370082" y="2702289"/>
                  <a:pt x="370082" y="2626813"/>
                  <a:pt x="416635" y="2580260"/>
                </a:cubicBezTo>
                <a:lnTo>
                  <a:pt x="2961980" y="34915"/>
                </a:lnTo>
                <a:cubicBezTo>
                  <a:pt x="2985256" y="11638"/>
                  <a:pt x="3015764" y="0"/>
                  <a:pt x="30462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81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0" grpId="0"/>
      <p:bldP spid="12" grpId="0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设计概览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D63B6B-50EE-C470-6DC7-2B2A10C58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52628C9-984A-88DC-6850-496EC230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186CD5-B412-64AC-78BB-CAA7E5EAC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1CDD6B-BA6B-1B14-C8DC-FFA7432E9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B8B59BF6-4B4F-0D91-3EF5-5D3CB08F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B48096-42E0-5956-DB63-CAC08409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13" y="724204"/>
            <a:ext cx="8817104" cy="5540220"/>
          </a:xfrm>
          <a:prstGeom prst="rect">
            <a:avLst/>
          </a:prstGeom>
        </p:spPr>
      </p:pic>
      <p:sp>
        <p:nvSpPr>
          <p:cNvPr id="15" name="图文框 14">
            <a:extLst>
              <a:ext uri="{FF2B5EF4-FFF2-40B4-BE49-F238E27FC236}">
                <a16:creationId xmlns:a16="http://schemas.microsoft.com/office/drawing/2014/main" id="{DBDEB808-64B1-5758-7268-98F32789F193}"/>
              </a:ext>
            </a:extLst>
          </p:cNvPr>
          <p:cNvSpPr/>
          <p:nvPr/>
        </p:nvSpPr>
        <p:spPr>
          <a:xfrm>
            <a:off x="1386307" y="2828109"/>
            <a:ext cx="1461396" cy="1332411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图文框 17">
            <a:extLst>
              <a:ext uri="{FF2B5EF4-FFF2-40B4-BE49-F238E27FC236}">
                <a16:creationId xmlns:a16="http://schemas.microsoft.com/office/drawing/2014/main" id="{20EE9440-A82E-E252-5F16-7AAD10A582F4}"/>
              </a:ext>
            </a:extLst>
          </p:cNvPr>
          <p:cNvSpPr/>
          <p:nvPr/>
        </p:nvSpPr>
        <p:spPr>
          <a:xfrm>
            <a:off x="7495369" y="2926080"/>
            <a:ext cx="1518001" cy="1730829"/>
          </a:xfrm>
          <a:prstGeom prst="fram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28A6150-A81A-1CE2-DFC3-3D65EC18D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37" y="113228"/>
            <a:ext cx="4483132" cy="304798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984FAA3-B99D-9AA8-CFF2-941CD9940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8" y="3312351"/>
            <a:ext cx="4483132" cy="286952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E2C864D-C320-B9EF-15FF-32301F73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57" y="247277"/>
            <a:ext cx="6032481" cy="58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68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基础模块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70B8DB1-FA91-20BD-7B8B-69B73B17D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648FF95-7299-35A3-CCB2-A9B960B44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8BBBEB1-ABF9-37D5-52B6-C0B7D5AD2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5605FF6-6698-9D6C-6177-CCD327FE6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位多路选择器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1F9E007-CA5E-1E86-BB31-3C813483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2" y="4093786"/>
            <a:ext cx="4977429" cy="2310078"/>
          </a:xfrm>
          <a:prstGeom prst="rect">
            <a:avLst/>
          </a:prstGeom>
        </p:spPr>
      </p:pic>
      <p:sp>
        <p:nvSpPr>
          <p:cNvPr id="19" name="标题 18">
            <a:extLst>
              <a:ext uri="{FF2B5EF4-FFF2-40B4-BE49-F238E27FC236}">
                <a16:creationId xmlns:a16="http://schemas.microsoft.com/office/drawing/2014/main" id="{C70655C6-C4F2-8566-C47C-89B4BE7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6D7574F-08F3-D848-34B5-2B5245351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08" y="1319622"/>
            <a:ext cx="4572000" cy="2013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922C159-AEE7-A32E-70A5-F914BDC1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2" y="1319622"/>
            <a:ext cx="4232898" cy="21240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985DE5E-B0BD-DC17-AD6F-A5581778F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94" y="4093787"/>
            <a:ext cx="4546820" cy="2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3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ALU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E237623B-7D37-8D96-BFDE-B7CA4E0D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7362E2E-C6D1-865C-E181-55754568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7" y="1134364"/>
            <a:ext cx="4762896" cy="243255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B3F9394-F400-F891-9741-B8EBC3ED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599" y="1134364"/>
            <a:ext cx="4531595" cy="245473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C86410E-23BF-FF2E-2603-3F1FD44BE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9" y="3869226"/>
            <a:ext cx="4817054" cy="232986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62A4338-58A3-93AE-8A30-20148D80F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289" y="3852253"/>
            <a:ext cx="3927392" cy="19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210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位寄存器堆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676606-EAFE-4BAB-78E8-E4E1BB219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9" y="1139022"/>
            <a:ext cx="4451652" cy="23639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060E53-AC4F-A025-B83C-01A65702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351" y="921124"/>
            <a:ext cx="4214225" cy="27392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5F1382-D6FC-9A8F-DB03-8B0C8C245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4076057"/>
            <a:ext cx="4697082" cy="18853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A95F03-F4BD-9814-23A0-B5AD02EDB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333" y="3969585"/>
            <a:ext cx="4385431" cy="22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353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控制模块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70B8DB1-FA91-20BD-7B8B-69B73B17D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648FF95-7299-35A3-CCB2-A9B960B44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8BBBEB1-ABF9-37D5-52B6-C0B7D5AD2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5605FF6-6698-9D6C-6177-CCD327FE6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4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85EC659-D5D8-4AFA-99FA-BF8B8A87A55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OgQ4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oEONIeEoGHCgDAACGDAAAJwAAAHVuaXZlcnNhbC9mbGFzaF9wdWJsaXNoaW5nX3NldHRpbmdzLnhtbNVX3W7aMBS+5yksT70saTu6diihmgpoVVtAhW3tVWViQ6w6dhbbUHq1p9mD7Ul2HAMFtevSH6QNCRGfn+/8n5jw6DYVaMJyzZWM8G51ByMmY0W5HEf4y6C9fYiRNkRSIpRkEZYKo6NGJczsUHCd9JkxIKoRwEhdz0yEE2OyehBMp9Mq11nuuEpYA/i6Gqs0yHKmmTQsDzJBZvBjZhnTeI5QAgC+qZJztUalglDokc4VtYIhTsFzyV1QRLQF0QkOvNiQxDfjXFlJj5VQOcrHwwi/axefhYyHavKUSZcT3QCiI5s6oZQ7L4jo8zuGEsbHCbh7UMNoyqlJIrxXcyggHTxEKbB96MShHCvIgTRz+JQZQokh/ujtGXZr9ILgSXQmScrjAXCQiz/CzcH156te6+LspHN6Peh2zwYnPe9EoROs44TBuqEQHFI2j9nSTkiMIXECfoPOiAjNwmCVtBAbKbnmnDujoRKQ+0IL2igdMtohKVupRv+GyzZI7mI0gkDELMKfck4ERtwQweOlsrZDbbgpqt5elUSABe3J0Hkf35v32YkTkmu26taCo13O48Y3ZQVFM2WR4DcMGYUgfpvCU8LQanHQKFdpQYX2MUgLDhYnnE0ZPSpyOgf8k6ErMJFa0IRezQQz3sJ3y+/QkI1UDriMTKCzgc61x68+CzgjWt+DkoWPW/2zk2br+qTTbF1uuQAJnRAZPxMcCs7SzGwEn8yQVGahB+mIidWsKArltOCVia368jJonlrhy/zWxViB3mBJNmPlOYX5qwelzSZkUgyiG64CGkaQQ0k8JjBiWBdcWlYWMCYSKSlmiMSw1rQb6wlXVgPFD7CH1i/30OsjLovTGFYbWMwpy0tB7uzuva/tfzg4/FivBr9+/Nx+Umm+8HuCOHN+4x8/ufKXa//hNgwDt6UfX9omt//mzu5dtL6WyWundTkoVdJWvxRct4xU97SM1IV/yfRWXjClXIClNPZDBmtJ8JQbRt+yxV7QJq96t/se20ybbDDm14zGfxOyPy2viWv3wjB49OLqOCmXPIVEuJW4vO029ms7cNN8lFWpANr6f4dG5TdQSwMEFAACAAgA6BDjSCkiHkG1AgAAUwoAACEAAAB1bml2ZXJzYWwvZmxhc2hfc2tpbl9zZXR0aW5ncy54bWyVVm1v2yAQ/r5fEWXf6+41m0QjtWkmVerWaq36HdsXGwVDBOd0+fcDDDUkceIGVQrPPQ93HHeXEr1mYv5hMiGF5FI9ASITlbZIwCasvJrmLaIUF4UUCAIvhFQN5dP5x1/uQzLHPKeSW1BjNStaQO9m5j5jJN7Ht5ldQ4JCNhsqdveykhc5LdaVkq0oz4ZW7zagOBNrw7z8OVssBx1wpvEOoUliWv6wa5xko0BrsCF9X9p1VsVpDjx4unSfkZre1enb78m2TDN0sutPdg3JNrSC9yTZPIw5PRXM7DotQPiHhvrls12DVE53oNLDb7/aNaiQm3bzrvCVrGxCU83pR3zTcElL0342qku7zgrshayjs6/g0+PuehuR/Ne474ltVyX5o83r3kCwj55zmKNqgWRh19l0LV8fWjT9AfMV5doQYqgnPZqgH2mrwzEp1vP+wisTZUTyQM94kbxtYNHFGxFTvOcvFjduVMTxvWFRgAq2Howi7MGe+cek9YAZgT3zibMSHgTfHdD3LZ0mPPEN9Y95OvvGCoKabchX2AWr9XRvG1dHrj0QOI0sYa5tOM+sAftqJHNYF1J2EBMRdMsqikyK35aX79xlNMn2DL7SjtcVQYYcjpWbi9EM6fi93D6tRm9Ny7H7Uegv1+0naGb41ZQi0qJuzI+Snk68zjSJScw0O66wU9LQQd2JlYw0zveQqKFqDepZSj7WjZAIeuzxsmutITrJohyQ7HiWiT/kWPpF2+SglubVGOiQ5RTsiDWram7+8IXBK5R7igFrJ8XanCcoe6vLCPBFAFQVdajabtNZmpYj47CF0PsR4K48dDeiTZUOFdw13sMK45LzyKia9KOir5V0hET4Ef6LCSs5eM8youyR5trdLOn8MIT7WJKxHKaZLb54kLm9r6XkYGM/zKAB7T+T/wFQSwMEFAACAAgA6BDjSJNBNSb9AgAAlwsAACYAAAB1bml2ZXJzYWwvaHRtbF9wdWJsaXNoaW5nX3NldHRpbmdzLnhtbM2W3VIaMRSA73mKTDpeyqq11TK7OB3B0akVRmirV07YBDZjNtnmB8SrPk0frE/Skw0gjJaujnTKDAM5yfnOX3KS+OguF2jMtOFKJni3voMRk6miXI4S/KV/sn2IkbFEUiKUZAmWCqOjZi0u3EBwk/WYtbDUIMBI0yhsgjNri0YUTSaTOjeF9rNKOAt8U09VHhWaGSYt01EhyBR+7LRgBs8IFQDwzZWcqTVrNYTiQPqsqBMMcQqeS+6DIuLU5gJHYdWApLcjrZykx0oojfRokOA3J+VnviaQWjxn0qfENEHoxbZBKOXeCSJ6/J6hjPFRBt4e7GM04dRmCd7b9xRYHT2mlOwQOfGUYwUpkHaGz5kllFgShsGeZXfWzAVBRKeS5Dztwwzy4Se41b85ve62L8/PLj7d9Dud8/5ZNzhR6kSrnDhaNRSDQ8rplC3sxMRakmbgN+gMiTAsjpZF82VDJVec82M0UAJSX2phNARPxTTBHzUnAiNuieDpYtYSPWL2hAuIwevu1ofS4gdgiDfNiDZs2dB8xvgsps1vygmKpsohwW8ZsgpBRC6HfxlDy+lGQ63yUiqIscgIThkaczZh9KjM0gz4J0PXYCJ3oAmbrxDMBgvfHb9HAzZUGriMjGGrgpybwK8/C1wQYx6gZO7jVu/8rNW+Obtota+2fICEjolMnwmHErK8sBvhkymSys71IB0pcYaVRaGclnNVYqu/vAyG506EMr92MZbQGyzJZqw8pzB/9aCy2YyMy4PoD1eJhiPIoSSBCRMpHHcuHasKTIlESoopIik0KuOP9ZgrZ0ASDnBAm5d7GPQRl+VoBDcHWNSU6UrInd29t/vv3h8cfmjUo18/fm6vVZq18K4g3lzo4cdrm/iikT/uhnHke+fTbdhq96+6cPey/bVKpi7aV/1KRWr3KuE6VVZ1PlVZdRmuje7SlVHJBWgzo3BsoNEInnPL6GtumhcUfv39G7bFKxV+g1Gs3b7/bxBhtHhurbyv4ujJB2AN5KuP6WbtN1BLAwQUAAIACADoEONIKshEQpQBAAAdBgAAHwAAAHVuaXZlcnNhbC9odG1sX3NraW5fc2V0dGluZ3MuanONlMtuwjAQRfd8ReRuK0SfaburCpUqsahUdlUXThhChGNHtpOSIv69HgMldpyCZ4MvhzsP5NkMInNISqKnaGM/2/u7e7caoKZlBZeuznr0AnWiWD6HWV4AyzkQD6kPP/2Tt0ciZEy4NU2aD7RVLT8i8JsFZaqNlwELGdBUQKsD2ndAW4cS/zid7bvaddQac1JpLfgwFVwD10MuZEEtQy5e7Wk36MGiBnkCXdAUHNPYnj7y6HgXY7S5VBQl5c1UZGKY0HSVSVHxeV/+ZVOCNH/4ageMHuOXiWPHcqXfNBR+4skDRj9ZSlAK9nnvJxhBmNEEWMt3ZM8/qGPcbcij61zl+kA/X2G06ZJmcMaUzECNV4eLMbqchrXeETfXGA7BaAOyYzW+xXBAUVblOaVJkeFEOmh35n8oE3Se82yfeoQR5LBYtO2b3rFRW/6YOE9IeE9oGXp9Rd/m8MHQu9fBp6u8vNOQHQuJPJBDBLSybwdZQ6cY7e8RvH9GhGpN02Vh1oNZjWYMVK5AzoRgpvqvU3X6uQbbX1BLAwQUAAIACACTuC1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TuC1JsO1dV24AAAB2AAAAHAAAAHVuaXZlcnNhbC9sb2NhbF9zZXR0aW5ncy54bWwNzD0OwjAMQOG9p7C8l5+NoWk3NhAS5QBWY1Akx0aJheD2eHvDpzct3yrw4daLacLj7oDAulku+kr4WM/jCaE7aSYx5YRqCMs8TGIbyZ3dA3Z4C/24rVwjnK9UQ94ad1YnjzOMcInns3DG/Tz8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TuC1JF6nhQW8BAAD7AgAAKQAAAHVuaXZlcnNhbC9za2luX2N1c3RvbWl6YXRpb25fc2V0dGluZ3MueG1sjVLbatwwEH3PV4j8wEoa3Qzugm4ufklCspBnd60W00QulkJL0cdXTrJsttnQap5mzpkzzOi06fsU7VPK8+P0e8jTHO9CzlP8lrYXCLX7+WFebpaQQk6bY+V+iuP8s49f57VWqykPcRyW0a5o2mLUPT+kpFZO1YwZRpFknnqFnOe2Yg24BmzFHCW23fwl8aK7hH2I+bxquzlB3zf0MYUl93EMv7Zwyn4LnW7weRnGqfLSVrA1ymFqcWwNxAiX3BeqAUAgyx1xuEjZSE2Qx4xjKEZRoIAI56QRhUjKoWZdI6oK841ATDJGXaGe1m6ktXHUFgkNIbpO86qxpeuMxBgRQoC5wgV0BqPKhqqhQa0HBAcGRNFGEwWos53pWPHOC8uRol5gXJgxgPHxuMft3p7rWP3vdQ7n/Ifg2S84i67e2pwxV7t/WpZK3oXHHw9DDujLkEI/frq8ufV3/mqnd/311eWrN599fGCuhq2bf+jvP1BLAwQUAAIACACUuC1JHJprY8cOAACQGwAAFwAAAHVuaXZlcnNhbC91bml2ZXJzYWwucG5n7Vl7WJJ337/VylZpNNsszx322LOcztQyTdRlmU9qK13OI5WZ4QHTRMQD2LYn3dLYVkF5wMrCM8xMUfDUKqlpUiqS0S0VIcmtqDFEQOC9se169+/773v5x31xfz/A9/f5nr/3df/4dWig2SqrVQAAmAUdCDgCACYIADD+YeUKGKHgX9rAH0ZnjwR+BdAHbCZgYVmif4g/ADSRVi8cXw7LH505EHkWAMzvGy4jTlrNSQCw/iwowD88O24K5F7YKrblzGrLFkzem779/K1D3IOyA3tqr/98LOBXm4Dl/us/VdwKePBqX8DTvR+HI9avCwjonDdZxi97VpP53lb+zq1FKNP92X+XPST/PNu1OfabWNAD5HHZrMS5waTSLtV4Ga+6ksBSz4tIpA7lWC4A9Cx3y7n+4rrVcSrBvIjrq++I3QgAbc/rPunNXI+IoMegLZcBwDbemkCjWRAnbFkNW9BfZ+vMk5SyrsH3zUmFB+3zZvy9LQDg2NGpM7VlRgDwdB3sEr9gP/h7VyNYfrAM1oGwWAKXwCVwCVwCl8AlcAlcApfAJfD/N+is1Qj1cfDd1v+jIu/DfnlaBb+eEpeDVjyPJzXqFiS+DFmXRgaFgnRWPtYbmstSmgAFlf0iNiYFGzc85eLSMfN7aHxPVOvIRgjHz4choWRDtqRg/s0Fl6PEBZG9wDq3s04QzWSzfQHAEnSszMsAqeuRJVYmI/mQTN5A3p0mEgRogy9puusrTN5cS6Si014p6BgcjhgKqSSVvoNPolnwY1OEPXFh9huKHkLpo3zU76oCqTnS2vrxZt9pmB9XoxNTUMidabr24Qx5R6S2vzcDRVCJm/Ci939KWDLXjE8Fz1tfonTvKSVK+d1xt+jE2c3YQdxG0LxAJN0KRdoU0iMOIVUnc7sTW4KZsk01lVORlQeEux0Gkit4UzIZFz3sN3neGuNpdRkrp2A6FSP1zvXzNX3Jv0URNAKhXX6sM4cw3MU4U5NP4NjiFmzWeRyw973wni3UYlIXeDmKlpFGcW9HTszw9Y7xkmkJ1huMf+vU2oRuZzGwWsW3dJU8JzFBOB0zgnU0DWSavGrzej3zdO/aFs6vewdBZSRzYFNt5WwkNebFbgeWNTYuUym5ldTzjUm7OsrkDuZapBmSfS+2Ip1qmoqNfaxIz2kRSu5lV+QzTtdMU76f/OmhOpKn/CRflLjT+KRTBKlw9mK42SMJbjVBXia8u25HQ25xeaY11r5XWUau1+yx42pWFaFEFX1vY/cbqOTw73iftymVdXFZWPMQbQNbQ/jY+M0PvYE+g0ZEMz+J/yuvsXPzimHuSVVz/bms/Njzsfm+Y7Y1/roNPXy/PKewXtGNFZI+nIVUWEZohey2OIL781GkodS+kp+vungna/YIkMM7Wancl+YFqOFEEVvE2SSV6RuiJU+Hod8jtcgfCjxvu16Fxp9I10znrWgL+34knVymhQhZWxzI30+oCbtXusSrjsckMhdajdQsziM08xdn5tRcxX5l3stCjKAZU5H/rtUHGhmFBeA2ciDjUbfyt+Gp7w1urSPtwCqJEcZvLvceo5ftijZ/dcrjdIPqzWs+TztJT/DL5KOWBdAFcw3RifYwRRZ2JIQIR/yF2AJsNfpjk37wTLXAFD5h7zfEulaBKRuBqHZfcRbsuIEkw4H5qVA9iVeO4ubqkefdAwUL3gisav7qkWtE0xNH+0gk4Mqs5iPsaBv9+NC0X0pOcXmW9UQG38uBSlBP8HKnO5lwopNC95yW/c0ePgjjFbLnMmwHo1uXk9vveRIkXMVCNneYQgIbXFub/Cmi798VOCtQu7txq8Pn5iNafL/V5YuoOFuyifdc1dxZs1scLo3w6ZaPkwrifCmrOtbht2yTQhtOc6FhRb+J3OouF3IynW1OJf1yKaXKjsJ+SU7+BLHWd2FG2sxFavTN2uqJKxFxaApIW/RJGZZ5myZ7P5iaO9LYXB7KWnsKbD13IVVIXC7L4U1dMHi4ntOD1kVVwjG0Ki45N+oF271GVHXwoIBOag7TsJCbw/d/WYz3OG0vlzbo2/J0n0nXWca3qxJ3rdBg8fmguyejMheH3z2xU+oVeHkrMyHsQflRZZ4TFmBniP/QV07UV02zcQ5xebMPq/BYFc2ya9FN2CRvbHSSdJzB7sgUULGQU3Val2p8G52VEGZgOOVOvNMSmuLEY3PiCZ0X++XS59p5EQmFdSqjXOO5EmICleYpsRFP6hl9eEGm5gRsXQhIZpHkCaKdI9oaIh++cEmEqW41YYx0m850ZvBv4ituX5q88Nq9e+0mh4JOiEpKWPM0uc7kODO4lrTzyVB0WifPnM5O5ZL7GGGmb616SGjqLp1PV9ZiWvWGK1ODsdY7lw/tNPCrR2rGbLcfgWiuRfR4Cav2okhAr46zSNJ56pxJRBEodfUU7mP6ngK9BMVouwf85NG80QUvZnkSoZPMc7ef3v6vJCtN/NDdiRa39EFhIQLRM4blcry2u9Gs3HF9ayCa+FyzYC4lLgs9dDcGo3sxYciwWnR5epkypPMY1X0zK9XEckgz3S20c8w6PLRhmLyqUHVnHULe1L5CI6oYd51hoLuot9M3JyDZKGgknPMAPxrOPLTIp1YmbEuJ9StWVTSFgtNeY6SCqPODz7vL5sCg4fgqgWPZypXHplkSUXbEDfOOshWPRMH9V6U9UaYC2Zpw5tRohmqUhu6f/ssv5DQ+P7KWxRDfsk+QtprFBCfORlCSoszjOGxjRb4lQmyvn+c8E8d/HTtE85/x3O7L+b3oirhpB2/qEpx8O+XuMnmQ8c1irScZJbt/h1FQw9nPPLRz3Qd/uPJWH9xFvOo7GDZEaz4EtiaCXvf/cbaXYnPOYPY2QzxqvfdP1tG8VvD9Wou/rLGw9SDavRoB2pwoG/lDIfLr+I5k14vn4gs6GbiTbGxrba0sGWxlEbEnkmP9nKoTlhWfrkMTAuNbGQXbQORogF/KzOtCezo1+82PVaYPGpzr8aBXDw92yVVWs1NzqS/hcUowmHF7scKeu5eoQH4ocyqSGVp30R8UV2AEPQ+HbbdktWCsuoE9K9riZ1BhZg2QrUT13MOZcW4mhYA7/kNgfiM2+cVcOj+Elb8Dbh40GgsUEfjaGEuEXOvUdylRHkhJ0u1JQyD0zeWD+OpnYGXoQ3+fb4l6jZChU/O76Xb4t7/E22W/OsdLZYJZd4t/LpgyMCSbPsP2XggKARcWi94tpbR3QZZcbeDqeNiFqjBuzos4AbLXG7w24aTjT5SO4xx6HfAbTF6mnzi9hkbhqEpbzb7jbFR5jZeQXL7QH3nm/DfFdN9etlgxXdrbtVFP5UP99lAjWqclHZ8UNpsX5aRkak5aGDXN8CJQjbIO+UDVgRpTqRfFBYWMopEbsSzImDDoY8/xx4LRLQdFU5D6xROXv2Pa/nKhZWixST3Jfl2DvlikjtLHOaMWszyZ0TmymOW0e9AOhz88s1z0q8J2rKQKHx9AbR+ZmHts6HOlvdqrQv8aNKVgA9GzilxxH43POI0yOkwqwVSmbHb4VGp7PlfWXl1yPvSLaCiTv3zhVi5ygIg+TWiaGD6bGgxGXrthcFG120BpyT/r/mM5st6SolZm35OSp+H8jiH5zH2b23CAdxc982L5g/n5wyFwbofZsqUscm9OQof86zA1RuEF6uCunxI2lFcm4dcl+PUr02v8arRhmpvDypaBNmGfxSnNyqKc4ExNvLWRa60+oB5Z6m761ZvxsrQ4rXaaiOqUD3iXu3F9lC+fBfK+ZZifAeUJlqC8qT+RMrIvwIfT69DehVEvZ33opVI/n1bBExQOv9gmgp6scz0E3jEEGIIY3chZl00UqzaM1SM+tO+LME6t6r0Vgi8WeaKEDDdGhIk0XbUhpjL8Q7ManoqSkdTbwmKRYz41KhHSibej5ZBUI37clO6jsPJ0ttYo77p6DMffsLMAdc/3+wVLKVUQzm7cc5vivlbiq8ff6kINdOt1mggliEN5+4nVfLPS3fTcrsmbuUiy14aL/jkh2Nbb1Pj788HvrkpVI7Hcp4thD7KNgY6BT+pr/5oHkzfnnmRIyRDs8pTEWb1/eSDYZRikrMVBavkjPEj5X+GIp2BR8yySs9u8biXFZICVEkcb07VP0MroURflN6y/PBujzBvdp8yzkTYMzhdPsmo3x3fYdgQZqnUAuXjQLfIzDxpmFJ7YLp1/HvnHxE6k4mng2n8bubYrRqJJ//WfWFGe0P6yZNfYc2eOgvG/qst513Sr5KotIR68bqjxxZ+N0D9WmqCGC4WlLDE71eRyoV1OjQ/Gpg5j3w/vad9oebcvETLRCISFUbor1uTURYjqwn5HJWk++GPtYmXAgvV1eHJaVqvzi+S0D5uM4rFj5V3NMUvjE4P5P9QikztszowkyHcgf8/s+lvPvEfcrSRrWAXGtMdF6jYDzooQ8Bo10ni2KI6oVczppv8Dh47blNUdoJXWM3R7njdMU+QQpQbitg98f2SAhOnpTzeknCKyT7YbT/6Ve5ZlC3C0VpwqyB8nhJkVjjuhLLPM4T20fxS5NVE0li0qqbo3uAPR2i4mRx+Fd5EUb0+xes6Q0R7fjrexZaz6/K7JE8K0K3ws/69tsr5iTl/YNvaZfuh95MIhkN98SUdcC03aICQt4UNS9X173W8K4g0qD14FcLEGQyia7F/qoJdieTlsWLoGWZve+Fl8z16C4yl7xyswG/m8gyCBk6+eqA7sXj1b7autNTv/+r24L7BveFEHAEj8K7I9HxQd4BQUWh3GVs6lH0FLCrZpvM62rnXcbR3h/3X32sP2YA2jLzt75p4pCfnisPyBCXBm5cDQvHMTtGHmplAfW77Nwfknflzu1LtpLr8SV8FL8GBEmwKA+bUC+InthLExABR9tBIAHLImBGndqYl/vSAy1Ac60fgvAd5mpoIBoCCy5f5tnv5f01/BvyoLdxvOXI/wyNdrlVPfAUDPw6ONX9IqTW7S7AnzxxWGt03b4cdBy4Mt/h6/uwwlKVDvc3a85TifcIT/DATtCw2gf3Xsu/8BUEsDBBQAAgAIAJS4LUm86NwPSQAAAGoAAAAbAAAAdW5pdmVyc2FsL3VuaXZlcnNhbC5wbmcueG1ss7GvyM1RKEstKs7Mz7NVMtQzULK34+WyKShKLctMLVeoAIoZ6RlAgJJCJSq3PDOlJMNWydzMACGWkZqZnlFiq2RqjhDUBxoJAFBLAQIAABQAAgAIAOgQ40gVDq0oZAQAAAcRAAAdAAAAAAAAAAEAAAAAAAAAAAB1bml2ZXJzYWwvY29tbW9uX21lc3NhZ2VzLmxuZ1BLAQIAABQAAgAIAOgQ40h4SgYcKAMAAIYMAAAnAAAAAAAAAAEAAAAAAJ8EAAB1bml2ZXJzYWwvZmxhc2hfcHVibGlzaGluZ19zZXR0aW5ncy54bWxQSwECAAAUAAIACADoEONIKSIeQbUCAABTCgAAIQAAAAAAAAABAAAAAAAMCAAAdW5pdmVyc2FsL2ZsYXNoX3NraW5fc2V0dGluZ3MueG1sUEsBAgAAFAACAAgA6BDjSJNBNSb9AgAAlwsAACYAAAAAAAAAAQAAAAAAAAsAAHVuaXZlcnNhbC9odG1sX3B1Ymxpc2hpbmdfc2V0dGluZ3MueG1sUEsBAgAAFAACAAgA6BDjSCrIREKUAQAAHQYAAB8AAAAAAAAAAQAAAAAAQQ4AAHVuaXZlcnNhbC9odG1sX3NraW5fc2V0dGluZ3MuanNQSwECAAAUAAIACACTuC1JPTwv0cEAAADlAQAAGgAAAAAAAAABAAAAAAASEAAAdW5pdmVyc2FsL2kxOG5fcHJlc2V0cy54bWxQSwECAAAUAAIACACTuC1JsO1dV24AAAB2AAAAHAAAAAAAAAABAAAAAAALEQAAdW5pdmVyc2FsL2xvY2FsX3NldHRpbmdzLnhtbFBLAQIAABQAAgAIAESUV0cjtE77+wIAALAIAAAUAAAAAAAAAAEAAAAAALMRAAB1bml2ZXJzYWwvcGxheWVyLnhtbFBLAQIAABQAAgAIAJO4LUkXqeFBbwEAAPsCAAApAAAAAAAAAAEAAAAAAOAUAAB1bml2ZXJzYWwvc2tpbl9jdXN0b21pemF0aW9uX3NldHRpbmdzLnhtbFBLAQIAABQAAgAIAJS4LUkcmmtjxw4AAJAbAAAXAAAAAAAAAAAAAAAAAJYWAAB1bml2ZXJzYWwvdW5pdmVyc2FsLnBuZ1BLAQIAABQAAgAIAJS4LUm86NwPSQAAAGoAAAAbAAAAAAAAAAEAAAAAAJIlAAB1bml2ZXJzYWwvdW5pdmVyc2FsLnBuZy54bWxQSwUGAAAAAAsACwBJAwAAFCYAAAAA"/>
  <p:tag name="ISPRING_PRESENTATION_TITLE" val="论文答辩"/>
</p:tagLst>
</file>

<file path=ppt/theme/theme1.xml><?xml version="1.0" encoding="utf-8"?>
<a:theme xmlns:a="http://schemas.openxmlformats.org/drawingml/2006/main" name="Office 主题">
  <a:themeElements>
    <a:clrScheme name="PPT 单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3F3F3F"/>
      </a:accent2>
      <a:accent3>
        <a:srgbClr val="7F7F7F"/>
      </a:accent3>
      <a:accent4>
        <a:srgbClr val="A5A5A5"/>
      </a:accent4>
      <a:accent5>
        <a:srgbClr val="BFBFBF"/>
      </a:accent5>
      <a:accent6>
        <a:srgbClr val="D8D8D8"/>
      </a:accent6>
      <a:hlink>
        <a:srgbClr val="7F7F7F"/>
      </a:hlink>
      <a:folHlink>
        <a:srgbClr val="7F7F7F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145</Words>
  <Application>Microsoft Office PowerPoint</Application>
  <PresentationFormat>宽屏</PresentationFormat>
  <Paragraphs>75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dc:description>锐旗设计；https://9ppt.taobao.com</dc:description>
  <cp:lastModifiedBy>huang xin</cp:lastModifiedBy>
  <cp:revision>125</cp:revision>
  <dcterms:created xsi:type="dcterms:W3CDTF">2016-03-23T02:00:53Z</dcterms:created>
  <dcterms:modified xsi:type="dcterms:W3CDTF">2023-06-22T07:05:20Z</dcterms:modified>
</cp:coreProperties>
</file>